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6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Lst>
  <p:sldSz cy="5143500" cx="9144000"/>
  <p:notesSz cx="6858000" cy="9144000"/>
  <p:embeddedFontLst>
    <p:embeddedFont>
      <p:font typeface="Fira Sans Extra Condensed Medium"/>
      <p:regular r:id="rId30"/>
      <p:bold r:id="rId31"/>
      <p:italic r:id="rId32"/>
      <p:boldItalic r:id="rId33"/>
    </p:embeddedFont>
    <p:embeddedFont>
      <p:font typeface="Roboto Condensed"/>
      <p:regular r:id="rId34"/>
      <p:bold r:id="rId35"/>
      <p:italic r:id="rId36"/>
      <p:boldItalic r:id="rId37"/>
    </p:embeddedFont>
    <p:embeddedFont>
      <p:font typeface="Righteous"/>
      <p:regular r:id="rId38"/>
    </p:embeddedFont>
    <p:embeddedFont>
      <p:font typeface="Squada One"/>
      <p:regular r:id="rId39"/>
    </p:embeddedFont>
    <p:embeddedFont>
      <p:font typeface="Roboto Condensed Light"/>
      <p:regular r:id="rId40"/>
      <p:bold r:id="rId41"/>
      <p:italic r:id="rId42"/>
      <p:boldItalic r:id="rId4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CondensedLight-regular.fntdata"/><Relationship Id="rId20" Type="http://schemas.openxmlformats.org/officeDocument/2006/relationships/slide" Target="slides/slide15.xml"/><Relationship Id="rId42" Type="http://schemas.openxmlformats.org/officeDocument/2006/relationships/font" Target="fonts/RobotoCondensedLight-italic.fntdata"/><Relationship Id="rId41" Type="http://schemas.openxmlformats.org/officeDocument/2006/relationships/font" Target="fonts/RobotoCondensedLight-bold.fntdata"/><Relationship Id="rId22" Type="http://schemas.openxmlformats.org/officeDocument/2006/relationships/slide" Target="slides/slide17.xml"/><Relationship Id="rId21" Type="http://schemas.openxmlformats.org/officeDocument/2006/relationships/slide" Target="slides/slide16.xml"/><Relationship Id="rId43" Type="http://schemas.openxmlformats.org/officeDocument/2006/relationships/font" Target="fonts/RobotoCondensedLight-boldItalic.fntdata"/><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FiraSansExtraCondensedMedium-bold.fntdata"/><Relationship Id="rId30" Type="http://schemas.openxmlformats.org/officeDocument/2006/relationships/font" Target="fonts/FiraSansExtraCondensedMedium-regular.fntdata"/><Relationship Id="rId11" Type="http://schemas.openxmlformats.org/officeDocument/2006/relationships/slide" Target="slides/slide6.xml"/><Relationship Id="rId33" Type="http://schemas.openxmlformats.org/officeDocument/2006/relationships/font" Target="fonts/FiraSansExtraCondensedMedium-boldItalic.fntdata"/><Relationship Id="rId10" Type="http://schemas.openxmlformats.org/officeDocument/2006/relationships/slide" Target="slides/slide5.xml"/><Relationship Id="rId32" Type="http://schemas.openxmlformats.org/officeDocument/2006/relationships/font" Target="fonts/FiraSansExtraCondensedMedium-italic.fntdata"/><Relationship Id="rId13" Type="http://schemas.openxmlformats.org/officeDocument/2006/relationships/slide" Target="slides/slide8.xml"/><Relationship Id="rId35" Type="http://schemas.openxmlformats.org/officeDocument/2006/relationships/font" Target="fonts/RobotoCondensed-bold.fntdata"/><Relationship Id="rId12" Type="http://schemas.openxmlformats.org/officeDocument/2006/relationships/slide" Target="slides/slide7.xml"/><Relationship Id="rId34" Type="http://schemas.openxmlformats.org/officeDocument/2006/relationships/font" Target="fonts/RobotoCondensed-regular.fntdata"/><Relationship Id="rId15" Type="http://schemas.openxmlformats.org/officeDocument/2006/relationships/slide" Target="slides/slide10.xml"/><Relationship Id="rId37" Type="http://schemas.openxmlformats.org/officeDocument/2006/relationships/font" Target="fonts/RobotoCondensed-boldItalic.fntdata"/><Relationship Id="rId14" Type="http://schemas.openxmlformats.org/officeDocument/2006/relationships/slide" Target="slides/slide9.xml"/><Relationship Id="rId36" Type="http://schemas.openxmlformats.org/officeDocument/2006/relationships/font" Target="fonts/RobotoCondensed-italic.fntdata"/><Relationship Id="rId17" Type="http://schemas.openxmlformats.org/officeDocument/2006/relationships/slide" Target="slides/slide12.xml"/><Relationship Id="rId39" Type="http://schemas.openxmlformats.org/officeDocument/2006/relationships/font" Target="fonts/SquadaOne-regular.fntdata"/><Relationship Id="rId16" Type="http://schemas.openxmlformats.org/officeDocument/2006/relationships/slide" Target="slides/slide11.xml"/><Relationship Id="rId38" Type="http://schemas.openxmlformats.org/officeDocument/2006/relationships/font" Target="fonts/Righteous-regular.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timeshighereducation.com/world-university-rankings/tsinghua-university#survey-answer" TargetMode="Externa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6" name="Shape 126"/>
        <p:cNvGrpSpPr/>
        <p:nvPr/>
      </p:nvGrpSpPr>
      <p:grpSpPr>
        <a:xfrm>
          <a:off x="0" y="0"/>
          <a:ext cx="0" cy="0"/>
          <a:chOff x="0" y="0"/>
          <a:chExt cx="0" cy="0"/>
        </a:xfrm>
      </p:grpSpPr>
      <p:sp>
        <p:nvSpPr>
          <p:cNvPr id="127" name="Google Shape;127;g6b21b04b22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6b21b04b22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5" name="Shape 195"/>
        <p:cNvGrpSpPr/>
        <p:nvPr/>
      </p:nvGrpSpPr>
      <p:grpSpPr>
        <a:xfrm>
          <a:off x="0" y="0"/>
          <a:ext cx="0" cy="0"/>
          <a:chOff x="0" y="0"/>
          <a:chExt cx="0" cy="0"/>
        </a:xfrm>
      </p:grpSpPr>
      <p:sp>
        <p:nvSpPr>
          <p:cNvPr id="196" name="Google Shape;196;g6b21b04b22_0_3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6b21b04b22_0_3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After the pre processing, we had a csv, so we figured that we should translate that information to a dimensional model.</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For that we used Microsoft’s SISS tool.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An event model, that translates the passage of a taxi in a certain area.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2" name="Shape 202"/>
        <p:cNvGrpSpPr/>
        <p:nvPr/>
      </p:nvGrpSpPr>
      <p:grpSpPr>
        <a:xfrm>
          <a:off x="0" y="0"/>
          <a:ext cx="0" cy="0"/>
          <a:chOff x="0" y="0"/>
          <a:chExt cx="0" cy="0"/>
        </a:xfrm>
      </p:grpSpPr>
      <p:sp>
        <p:nvSpPr>
          <p:cNvPr id="203" name="Google Shape;203;g6b21b04b22_0_3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6b21b04b22_0_3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To gather our points of interest we made use of the Google Map’s API, in order to obtain a list of these points, with their respective coordinates, their types and their names. And mapped them to our H3 areas</a:t>
            </a:r>
            <a:endParaRPr/>
          </a:p>
          <a:p>
            <a:pPr indent="0" lvl="0" marL="0" rtl="0" algn="l">
              <a:spcBef>
                <a:spcPts val="0"/>
              </a:spcBef>
              <a:spcAft>
                <a:spcPts val="0"/>
              </a:spcAft>
              <a:buClr>
                <a:schemeClr val="dk1"/>
              </a:buClr>
              <a:buSzPts val="1100"/>
              <a:buFont typeface="Arial"/>
              <a:buNone/>
            </a:pPr>
            <a:r>
              <a:rPr lang="en"/>
              <a:t>We then joined this data to the data present on our “temporary” dimensional model to generate the final dimensional model that would be able to answer our questions.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9" name="Shape 209"/>
        <p:cNvGrpSpPr/>
        <p:nvPr/>
      </p:nvGrpSpPr>
      <p:grpSpPr>
        <a:xfrm>
          <a:off x="0" y="0"/>
          <a:ext cx="0" cy="0"/>
          <a:chOff x="0" y="0"/>
          <a:chExt cx="0" cy="0"/>
        </a:xfrm>
      </p:grpSpPr>
      <p:sp>
        <p:nvSpPr>
          <p:cNvPr id="210" name="Google Shape;210;g6b21b04b22_0_3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6b21b04b22_0_3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 gather our points of interest we made use of the google’s api, to get a list of these points, with their coordinates, their types and their names. And mapped them to our H3 areas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then joined this data to the data present on our “temporary” dimensional model. To generate the final dimensional model that was going to be able to answer ou questions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6" name="Shape 216"/>
        <p:cNvGrpSpPr/>
        <p:nvPr/>
      </p:nvGrpSpPr>
      <p:grpSpPr>
        <a:xfrm>
          <a:off x="0" y="0"/>
          <a:ext cx="0" cy="0"/>
          <a:chOff x="0" y="0"/>
          <a:chExt cx="0" cy="0"/>
        </a:xfrm>
      </p:grpSpPr>
      <p:sp>
        <p:nvSpPr>
          <p:cNvPr id="217" name="Google Shape;217;g6b21b04b22_0_3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6b21b04b22_0_3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2" name="Shape 222"/>
        <p:cNvGrpSpPr/>
        <p:nvPr/>
      </p:nvGrpSpPr>
      <p:grpSpPr>
        <a:xfrm>
          <a:off x="0" y="0"/>
          <a:ext cx="0" cy="0"/>
          <a:chOff x="0" y="0"/>
          <a:chExt cx="0" cy="0"/>
        </a:xfrm>
      </p:grpSpPr>
      <p:sp>
        <p:nvSpPr>
          <p:cNvPr id="223" name="Google Shape;223;g6b2953d485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6b2953d485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8" name="Shape 228"/>
        <p:cNvGrpSpPr/>
        <p:nvPr/>
      </p:nvGrpSpPr>
      <p:grpSpPr>
        <a:xfrm>
          <a:off x="0" y="0"/>
          <a:ext cx="0" cy="0"/>
          <a:chOff x="0" y="0"/>
          <a:chExt cx="0" cy="0"/>
        </a:xfrm>
      </p:grpSpPr>
      <p:sp>
        <p:nvSpPr>
          <p:cNvPr id="229" name="Google Shape;229;g6b21b04b22_0_3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6b21b04b22_0_3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Low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4" name="Shape 234"/>
        <p:cNvGrpSpPr/>
        <p:nvPr/>
      </p:nvGrpSpPr>
      <p:grpSpPr>
        <a:xfrm>
          <a:off x="0" y="0"/>
          <a:ext cx="0" cy="0"/>
          <a:chOff x="0" y="0"/>
          <a:chExt cx="0" cy="0"/>
        </a:xfrm>
      </p:grpSpPr>
      <p:sp>
        <p:nvSpPr>
          <p:cNvPr id="235" name="Google Shape;235;g6b2953d485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6b2953d485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0" name="Shape 240"/>
        <p:cNvGrpSpPr/>
        <p:nvPr/>
      </p:nvGrpSpPr>
      <p:grpSpPr>
        <a:xfrm>
          <a:off x="0" y="0"/>
          <a:ext cx="0" cy="0"/>
          <a:chOff x="0" y="0"/>
          <a:chExt cx="0" cy="0"/>
        </a:xfrm>
      </p:grpSpPr>
      <p:sp>
        <p:nvSpPr>
          <p:cNvPr id="241" name="Google Shape;241;g6b2953d485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6b2953d485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6" name="Shape 246"/>
        <p:cNvGrpSpPr/>
        <p:nvPr/>
      </p:nvGrpSpPr>
      <p:grpSpPr>
        <a:xfrm>
          <a:off x="0" y="0"/>
          <a:ext cx="0" cy="0"/>
          <a:chOff x="0" y="0"/>
          <a:chExt cx="0" cy="0"/>
        </a:xfrm>
      </p:grpSpPr>
      <p:sp>
        <p:nvSpPr>
          <p:cNvPr id="247" name="Google Shape;247;g6b2953d485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6b2953d485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2" name="Shape 252"/>
        <p:cNvGrpSpPr/>
        <p:nvPr/>
      </p:nvGrpSpPr>
      <p:grpSpPr>
        <a:xfrm>
          <a:off x="0" y="0"/>
          <a:ext cx="0" cy="0"/>
          <a:chOff x="0" y="0"/>
          <a:chExt cx="0" cy="0"/>
        </a:xfrm>
      </p:grpSpPr>
      <p:sp>
        <p:nvSpPr>
          <p:cNvPr id="253" name="Google Shape;253;g6b2953d485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6b2953d485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5" name="Shape 135"/>
        <p:cNvGrpSpPr/>
        <p:nvPr/>
      </p:nvGrpSpPr>
      <p:grpSpPr>
        <a:xfrm>
          <a:off x="0" y="0"/>
          <a:ext cx="0" cy="0"/>
          <a:chOff x="0" y="0"/>
          <a:chExt cx="0" cy="0"/>
        </a:xfrm>
      </p:grpSpPr>
      <p:sp>
        <p:nvSpPr>
          <p:cNvPr id="136" name="Google Shape;136;g6b21b04b22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6b21b04b22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Is there any differences in affluences to certain points of interest along the day and/or week?</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This is the research question we decided to study with the data provided in the class.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It is specially interesting because the time frame of the data provided coincides with the week of the chinese new year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8" name="Shape 258"/>
        <p:cNvGrpSpPr/>
        <p:nvPr/>
      </p:nvGrpSpPr>
      <p:grpSpPr>
        <a:xfrm>
          <a:off x="0" y="0"/>
          <a:ext cx="0" cy="0"/>
          <a:chOff x="0" y="0"/>
          <a:chExt cx="0" cy="0"/>
        </a:xfrm>
      </p:grpSpPr>
      <p:sp>
        <p:nvSpPr>
          <p:cNvPr id="259" name="Google Shape;259;g6b2953d485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6b2953d485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4" name="Shape 264"/>
        <p:cNvGrpSpPr/>
        <p:nvPr/>
      </p:nvGrpSpPr>
      <p:grpSpPr>
        <a:xfrm>
          <a:off x="0" y="0"/>
          <a:ext cx="0" cy="0"/>
          <a:chOff x="0" y="0"/>
          <a:chExt cx="0" cy="0"/>
        </a:xfrm>
      </p:grpSpPr>
      <p:sp>
        <p:nvSpPr>
          <p:cNvPr id="265" name="Google Shape;265;g6b2953d485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6b2953d485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0 - Sunday, 6 -Saturday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can see a valey arround the chinese new year</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0" name="Shape 270"/>
        <p:cNvGrpSpPr/>
        <p:nvPr/>
      </p:nvGrpSpPr>
      <p:grpSpPr>
        <a:xfrm>
          <a:off x="0" y="0"/>
          <a:ext cx="0" cy="0"/>
          <a:chOff x="0" y="0"/>
          <a:chExt cx="0" cy="0"/>
        </a:xfrm>
      </p:grpSpPr>
      <p:sp>
        <p:nvSpPr>
          <p:cNvPr id="271" name="Google Shape;271;g6b2953d485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6b2953d485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6" name="Shape 276"/>
        <p:cNvGrpSpPr/>
        <p:nvPr/>
      </p:nvGrpSpPr>
      <p:grpSpPr>
        <a:xfrm>
          <a:off x="0" y="0"/>
          <a:ext cx="0" cy="0"/>
          <a:chOff x="0" y="0"/>
          <a:chExt cx="0" cy="0"/>
        </a:xfrm>
      </p:grpSpPr>
      <p:sp>
        <p:nvSpPr>
          <p:cNvPr id="277" name="Google Shape;277;g6b2953d485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6b2953d485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Since </a:t>
            </a:r>
            <a:r>
              <a:rPr lang="en"/>
              <a:t>Universities</a:t>
            </a:r>
            <a:r>
              <a:rPr lang="en"/>
              <a:t> where the places with most affluence we decided to observe their </a:t>
            </a:r>
            <a:r>
              <a:rPr lang="en"/>
              <a:t>affluence</a:t>
            </a:r>
            <a:r>
              <a:rPr lang="en"/>
              <a:t> during the day to see if we could notice some pattern.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noticed that the affluence is more </a:t>
            </a:r>
            <a:r>
              <a:rPr lang="en"/>
              <a:t>concentrated</a:t>
            </a:r>
            <a:r>
              <a:rPr lang="en"/>
              <a:t> on </a:t>
            </a:r>
            <a:r>
              <a:rPr lang="en"/>
              <a:t>universities</a:t>
            </a:r>
            <a:r>
              <a:rPr lang="en"/>
              <a:t> near the center of the city (less on the </a:t>
            </a:r>
            <a:r>
              <a:rPr lang="en"/>
              <a:t>universities</a:t>
            </a:r>
            <a:r>
              <a:rPr lang="en"/>
              <a:t> on the outskirts, with a slight exception for Tsinghua University that </a:t>
            </a:r>
            <a:r>
              <a:rPr lang="en"/>
              <a:t>still</a:t>
            </a:r>
            <a:r>
              <a:rPr lang="en"/>
              <a:t> has some affluence despite </a:t>
            </a:r>
            <a:r>
              <a:rPr lang="en"/>
              <a:t>being</a:t>
            </a:r>
            <a:r>
              <a:rPr lang="en"/>
              <a:t> on the outskirts, mainly due to </a:t>
            </a:r>
            <a:r>
              <a:rPr lang="en"/>
              <a:t>being</a:t>
            </a:r>
            <a:r>
              <a:rPr lang="en"/>
              <a:t> the 1st ranked University on asia [</a:t>
            </a:r>
            <a:r>
              <a:rPr lang="en" u="sng">
                <a:solidFill>
                  <a:schemeClr val="hlink"/>
                </a:solidFill>
                <a:hlinkClick r:id="rId2"/>
              </a:rPr>
              <a:t>https://www.timeshighereducation.com/world-university-rankings/tsinghua-university#survey-answer</a:t>
            </a:r>
            <a:r>
              <a:rPr lang="en"/>
              <a:t>])</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2" name="Shape 282"/>
        <p:cNvGrpSpPr/>
        <p:nvPr/>
      </p:nvGrpSpPr>
      <p:grpSpPr>
        <a:xfrm>
          <a:off x="0" y="0"/>
          <a:ext cx="0" cy="0"/>
          <a:chOff x="0" y="0"/>
          <a:chExt cx="0" cy="0"/>
        </a:xfrm>
      </p:grpSpPr>
      <p:sp>
        <p:nvSpPr>
          <p:cNvPr id="283" name="Google Shape;283;g6b2953d485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6b2953d485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1" name="Shape 141"/>
        <p:cNvGrpSpPr/>
        <p:nvPr/>
      </p:nvGrpSpPr>
      <p:grpSpPr>
        <a:xfrm>
          <a:off x="0" y="0"/>
          <a:ext cx="0" cy="0"/>
          <a:chOff x="0" y="0"/>
          <a:chExt cx="0" cy="0"/>
        </a:xfrm>
      </p:grpSpPr>
      <p:sp>
        <p:nvSpPr>
          <p:cNvPr id="142" name="Google Shape;142;g6b21b04b22_0_3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6b21b04b22_0_3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Is there any differences in affluences to certain points of interest along the day and/or week?</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is the research question we decided to study with the data provided in the class.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It is specially interesting because the time frame of the data provided coincides with the week of the chinese new year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4" name="Shape 154"/>
        <p:cNvGrpSpPr/>
        <p:nvPr/>
      </p:nvGrpSpPr>
      <p:grpSpPr>
        <a:xfrm>
          <a:off x="0" y="0"/>
          <a:ext cx="0" cy="0"/>
          <a:chOff x="0" y="0"/>
          <a:chExt cx="0" cy="0"/>
        </a:xfrm>
      </p:grpSpPr>
      <p:sp>
        <p:nvSpPr>
          <p:cNvPr id="155" name="Google Shape;155;g6b21b04b22_0_3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6b21b04b22_0_3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0" name="Shape 160"/>
        <p:cNvGrpSpPr/>
        <p:nvPr/>
      </p:nvGrpSpPr>
      <p:grpSpPr>
        <a:xfrm>
          <a:off x="0" y="0"/>
          <a:ext cx="0" cy="0"/>
          <a:chOff x="0" y="0"/>
          <a:chExt cx="0" cy="0"/>
        </a:xfrm>
      </p:grpSpPr>
      <p:sp>
        <p:nvSpPr>
          <p:cNvPr id="161" name="Google Shape;161;g6b21b04b22_0_3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6b21b04b22_0_3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7" name="Shape 167"/>
        <p:cNvGrpSpPr/>
        <p:nvPr/>
      </p:nvGrpSpPr>
      <p:grpSpPr>
        <a:xfrm>
          <a:off x="0" y="0"/>
          <a:ext cx="0" cy="0"/>
          <a:chOff x="0" y="0"/>
          <a:chExt cx="0" cy="0"/>
        </a:xfrm>
      </p:grpSpPr>
      <p:sp>
        <p:nvSpPr>
          <p:cNvPr id="168" name="Google Shape;168;g6b21b04b22_0_3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6b21b04b22_0_3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Since we wanted to work with counts of taxis near location, we decided that the best way to capture that concept was to divide the city of Beijing in small areas that would only contain a handful of locations and count the number of taxis at a certain point in time. </a:t>
            </a:r>
            <a:endParaRPr/>
          </a:p>
          <a:p>
            <a:pPr indent="0" lvl="0" marL="0" rtl="0" algn="l">
              <a:spcBef>
                <a:spcPts val="0"/>
              </a:spcBef>
              <a:spcAft>
                <a:spcPts val="0"/>
              </a:spcAft>
              <a:buClr>
                <a:schemeClr val="dk1"/>
              </a:buClr>
              <a:buSzPts val="1100"/>
              <a:buFont typeface="Arial"/>
              <a:buNone/>
            </a:pPr>
            <a:r>
              <a:rPr lang="en"/>
              <a:t>To tackle this problem we decided to use UBER’s library “H3”, that divides the globe into hexagons, with a parameterizable granularity (in our case we used hexagons that cover a city block).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4" name="Shape 174"/>
        <p:cNvGrpSpPr/>
        <p:nvPr/>
      </p:nvGrpSpPr>
      <p:grpSpPr>
        <a:xfrm>
          <a:off x="0" y="0"/>
          <a:ext cx="0" cy="0"/>
          <a:chOff x="0" y="0"/>
          <a:chExt cx="0" cy="0"/>
        </a:xfrm>
      </p:grpSpPr>
      <p:sp>
        <p:nvSpPr>
          <p:cNvPr id="175" name="Google Shape;175;g6b21b04b22_0_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6b21b04b22_0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1" name="Shape 181"/>
        <p:cNvGrpSpPr/>
        <p:nvPr/>
      </p:nvGrpSpPr>
      <p:grpSpPr>
        <a:xfrm>
          <a:off x="0" y="0"/>
          <a:ext cx="0" cy="0"/>
          <a:chOff x="0" y="0"/>
          <a:chExt cx="0" cy="0"/>
        </a:xfrm>
      </p:grpSpPr>
      <p:sp>
        <p:nvSpPr>
          <p:cNvPr id="182" name="Google Shape;182;g6b21b04b22_0_3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6b21b04b22_0_3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To achieve our goals we need to add additional information to the one provided. For that purpose we mapped the coordinates of the given taxi to an H3 area, using the method geoToH3(lat,long,zoom). We additionally restructured the given timestamps to include information about the day of the week</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8" name="Shape 188"/>
        <p:cNvGrpSpPr/>
        <p:nvPr/>
      </p:nvGrpSpPr>
      <p:grpSpPr>
        <a:xfrm>
          <a:off x="0" y="0"/>
          <a:ext cx="0" cy="0"/>
          <a:chOff x="0" y="0"/>
          <a:chExt cx="0" cy="0"/>
        </a:xfrm>
      </p:grpSpPr>
      <p:sp>
        <p:nvSpPr>
          <p:cNvPr id="189" name="Google Shape;189;g6b21b04b22_0_3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6b21b04b22_0_3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After the pre-processing, we had a csv, so we figured that we should translate that information to a dimensional model.For that purpose we used Microsoft’s SISS tool. And se we obtained an event data model, that translated the passage of a taxi in a certain area.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TITLE OPENING" type="title">
  <p:cSld name="TITLE">
    <p:bg>
      <p:bgPr>
        <a:gradFill>
          <a:gsLst>
            <a:gs pos="0">
              <a:srgbClr val="88D3CE"/>
            </a:gs>
            <a:gs pos="100000">
              <a:srgbClr val="423864"/>
            </a:gs>
          </a:gsLst>
          <a:lin ang="5400700" scaled="0"/>
        </a:gradFill>
      </p:bgPr>
    </p:bg>
    <p:spTree>
      <p:nvGrpSpPr>
        <p:cNvPr id="10" name="Shape 10"/>
        <p:cNvGrpSpPr/>
        <p:nvPr/>
      </p:nvGrpSpPr>
      <p:grpSpPr>
        <a:xfrm>
          <a:off x="0" y="0"/>
          <a:ext cx="0" cy="0"/>
          <a:chOff x="0" y="0"/>
          <a:chExt cx="0" cy="0"/>
        </a:xfrm>
      </p:grpSpPr>
      <p:sp>
        <p:nvSpPr>
          <p:cNvPr id="11" name="Google Shape;11;p2"/>
          <p:cNvSpPr txBox="1"/>
          <p:nvPr>
            <p:ph type="ctrTitle"/>
          </p:nvPr>
        </p:nvSpPr>
        <p:spPr>
          <a:xfrm flipH="1">
            <a:off x="1375550" y="3092475"/>
            <a:ext cx="6393000" cy="6705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6000"/>
              <a:buNone/>
              <a:defRPr sz="6000">
                <a:solidFill>
                  <a:srgbClr val="FFFFFF"/>
                </a:solidFill>
              </a:defRPr>
            </a:lvl1pPr>
            <a:lvl2pPr lvl="1" rtl="0" algn="ctr">
              <a:spcBef>
                <a:spcPts val="0"/>
              </a:spcBef>
              <a:spcAft>
                <a:spcPts val="0"/>
              </a:spcAft>
              <a:buClr>
                <a:srgbClr val="FFFFFF"/>
              </a:buClr>
              <a:buSzPts val="5200"/>
              <a:buNone/>
              <a:defRPr sz="5200">
                <a:solidFill>
                  <a:srgbClr val="FFFFFF"/>
                </a:solidFill>
              </a:defRPr>
            </a:lvl2pPr>
            <a:lvl3pPr lvl="2" rtl="0" algn="ctr">
              <a:spcBef>
                <a:spcPts val="0"/>
              </a:spcBef>
              <a:spcAft>
                <a:spcPts val="0"/>
              </a:spcAft>
              <a:buClr>
                <a:srgbClr val="FFFFFF"/>
              </a:buClr>
              <a:buSzPts val="5200"/>
              <a:buNone/>
              <a:defRPr sz="5200">
                <a:solidFill>
                  <a:srgbClr val="FFFFFF"/>
                </a:solidFill>
              </a:defRPr>
            </a:lvl3pPr>
            <a:lvl4pPr lvl="3" rtl="0" algn="ctr">
              <a:spcBef>
                <a:spcPts val="0"/>
              </a:spcBef>
              <a:spcAft>
                <a:spcPts val="0"/>
              </a:spcAft>
              <a:buClr>
                <a:srgbClr val="FFFFFF"/>
              </a:buClr>
              <a:buSzPts val="5200"/>
              <a:buNone/>
              <a:defRPr sz="5200">
                <a:solidFill>
                  <a:srgbClr val="FFFFFF"/>
                </a:solidFill>
              </a:defRPr>
            </a:lvl4pPr>
            <a:lvl5pPr lvl="4" rtl="0" algn="ctr">
              <a:spcBef>
                <a:spcPts val="0"/>
              </a:spcBef>
              <a:spcAft>
                <a:spcPts val="0"/>
              </a:spcAft>
              <a:buClr>
                <a:srgbClr val="FFFFFF"/>
              </a:buClr>
              <a:buSzPts val="5200"/>
              <a:buNone/>
              <a:defRPr sz="5200">
                <a:solidFill>
                  <a:srgbClr val="FFFFFF"/>
                </a:solidFill>
              </a:defRPr>
            </a:lvl5pPr>
            <a:lvl6pPr lvl="5" rtl="0" algn="ctr">
              <a:spcBef>
                <a:spcPts val="0"/>
              </a:spcBef>
              <a:spcAft>
                <a:spcPts val="0"/>
              </a:spcAft>
              <a:buClr>
                <a:srgbClr val="FFFFFF"/>
              </a:buClr>
              <a:buSzPts val="5200"/>
              <a:buNone/>
              <a:defRPr sz="5200">
                <a:solidFill>
                  <a:srgbClr val="FFFFFF"/>
                </a:solidFill>
              </a:defRPr>
            </a:lvl6pPr>
            <a:lvl7pPr lvl="6" rtl="0" algn="ctr">
              <a:spcBef>
                <a:spcPts val="0"/>
              </a:spcBef>
              <a:spcAft>
                <a:spcPts val="0"/>
              </a:spcAft>
              <a:buClr>
                <a:srgbClr val="FFFFFF"/>
              </a:buClr>
              <a:buSzPts val="5200"/>
              <a:buNone/>
              <a:defRPr sz="5200">
                <a:solidFill>
                  <a:srgbClr val="FFFFFF"/>
                </a:solidFill>
              </a:defRPr>
            </a:lvl7pPr>
            <a:lvl8pPr lvl="7" rtl="0" algn="ctr">
              <a:spcBef>
                <a:spcPts val="0"/>
              </a:spcBef>
              <a:spcAft>
                <a:spcPts val="0"/>
              </a:spcAft>
              <a:buClr>
                <a:srgbClr val="FFFFFF"/>
              </a:buClr>
              <a:buSzPts val="5200"/>
              <a:buNone/>
              <a:defRPr sz="5200">
                <a:solidFill>
                  <a:srgbClr val="FFFFFF"/>
                </a:solidFill>
              </a:defRPr>
            </a:lvl8pPr>
            <a:lvl9pPr lvl="8" rtl="0" algn="ctr">
              <a:spcBef>
                <a:spcPts val="0"/>
              </a:spcBef>
              <a:spcAft>
                <a:spcPts val="0"/>
              </a:spcAft>
              <a:buClr>
                <a:srgbClr val="FFFFFF"/>
              </a:buClr>
              <a:buSzPts val="5200"/>
              <a:buNone/>
              <a:defRPr sz="5200">
                <a:solidFill>
                  <a:srgbClr val="FFFFFF"/>
                </a:solidFill>
              </a:defRPr>
            </a:lvl9pPr>
          </a:lstStyle>
          <a:p/>
        </p:txBody>
      </p:sp>
      <p:sp>
        <p:nvSpPr>
          <p:cNvPr id="12" name="Google Shape;12;p2"/>
          <p:cNvSpPr txBox="1"/>
          <p:nvPr>
            <p:ph idx="1" type="subTitle"/>
          </p:nvPr>
        </p:nvSpPr>
        <p:spPr>
          <a:xfrm flipH="1">
            <a:off x="2750257" y="3636375"/>
            <a:ext cx="3643500" cy="670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400"/>
              <a:buNone/>
              <a:defRPr sz="1400">
                <a:solidFill>
                  <a:srgbClr val="FFFFFF"/>
                </a:solidFill>
              </a:defRPr>
            </a:lvl1pPr>
            <a:lvl2pPr lvl="1" rtl="0" algn="ctr">
              <a:lnSpc>
                <a:spcPct val="100000"/>
              </a:lnSpc>
              <a:spcBef>
                <a:spcPts val="0"/>
              </a:spcBef>
              <a:spcAft>
                <a:spcPts val="0"/>
              </a:spcAft>
              <a:buClr>
                <a:srgbClr val="FFFFFF"/>
              </a:buClr>
              <a:buSzPts val="1400"/>
              <a:buNone/>
              <a:defRPr sz="1400">
                <a:solidFill>
                  <a:srgbClr val="FFFFFF"/>
                </a:solidFill>
              </a:defRPr>
            </a:lvl2pPr>
            <a:lvl3pPr lvl="2" rtl="0" algn="ctr">
              <a:lnSpc>
                <a:spcPct val="100000"/>
              </a:lnSpc>
              <a:spcBef>
                <a:spcPts val="0"/>
              </a:spcBef>
              <a:spcAft>
                <a:spcPts val="0"/>
              </a:spcAft>
              <a:buClr>
                <a:srgbClr val="FFFFFF"/>
              </a:buClr>
              <a:buSzPts val="1400"/>
              <a:buNone/>
              <a:defRPr sz="1400">
                <a:solidFill>
                  <a:srgbClr val="FFFFFF"/>
                </a:solidFill>
              </a:defRPr>
            </a:lvl3pPr>
            <a:lvl4pPr lvl="3" rtl="0" algn="ctr">
              <a:lnSpc>
                <a:spcPct val="100000"/>
              </a:lnSpc>
              <a:spcBef>
                <a:spcPts val="0"/>
              </a:spcBef>
              <a:spcAft>
                <a:spcPts val="0"/>
              </a:spcAft>
              <a:buClr>
                <a:srgbClr val="FFFFFF"/>
              </a:buClr>
              <a:buSzPts val="1400"/>
              <a:buNone/>
              <a:defRPr sz="1400">
                <a:solidFill>
                  <a:srgbClr val="FFFFFF"/>
                </a:solidFill>
              </a:defRPr>
            </a:lvl4pPr>
            <a:lvl5pPr lvl="4" rtl="0" algn="ctr">
              <a:lnSpc>
                <a:spcPct val="100000"/>
              </a:lnSpc>
              <a:spcBef>
                <a:spcPts val="0"/>
              </a:spcBef>
              <a:spcAft>
                <a:spcPts val="0"/>
              </a:spcAft>
              <a:buClr>
                <a:srgbClr val="FFFFFF"/>
              </a:buClr>
              <a:buSzPts val="1400"/>
              <a:buNone/>
              <a:defRPr sz="1400">
                <a:solidFill>
                  <a:srgbClr val="FFFFFF"/>
                </a:solidFill>
              </a:defRPr>
            </a:lvl5pPr>
            <a:lvl6pPr lvl="5" rtl="0" algn="ctr">
              <a:lnSpc>
                <a:spcPct val="100000"/>
              </a:lnSpc>
              <a:spcBef>
                <a:spcPts val="0"/>
              </a:spcBef>
              <a:spcAft>
                <a:spcPts val="0"/>
              </a:spcAft>
              <a:buClr>
                <a:srgbClr val="FFFFFF"/>
              </a:buClr>
              <a:buSzPts val="1400"/>
              <a:buNone/>
              <a:defRPr sz="1400">
                <a:solidFill>
                  <a:srgbClr val="FFFFFF"/>
                </a:solidFill>
              </a:defRPr>
            </a:lvl6pPr>
            <a:lvl7pPr lvl="6" rtl="0" algn="ctr">
              <a:lnSpc>
                <a:spcPct val="100000"/>
              </a:lnSpc>
              <a:spcBef>
                <a:spcPts val="0"/>
              </a:spcBef>
              <a:spcAft>
                <a:spcPts val="0"/>
              </a:spcAft>
              <a:buClr>
                <a:srgbClr val="FFFFFF"/>
              </a:buClr>
              <a:buSzPts val="1400"/>
              <a:buNone/>
              <a:defRPr sz="1400">
                <a:solidFill>
                  <a:srgbClr val="FFFFFF"/>
                </a:solidFill>
              </a:defRPr>
            </a:lvl7pPr>
            <a:lvl8pPr lvl="7" rtl="0" algn="ctr">
              <a:lnSpc>
                <a:spcPct val="100000"/>
              </a:lnSpc>
              <a:spcBef>
                <a:spcPts val="0"/>
              </a:spcBef>
              <a:spcAft>
                <a:spcPts val="0"/>
              </a:spcAft>
              <a:buClr>
                <a:srgbClr val="FFFFFF"/>
              </a:buClr>
              <a:buSzPts val="1400"/>
              <a:buNone/>
              <a:defRPr sz="1400">
                <a:solidFill>
                  <a:srgbClr val="FFFFFF"/>
                </a:solidFill>
              </a:defRPr>
            </a:lvl8pPr>
            <a:lvl9pPr lvl="8" rtl="0" algn="ctr">
              <a:lnSpc>
                <a:spcPct val="100000"/>
              </a:lnSpc>
              <a:spcBef>
                <a:spcPts val="0"/>
              </a:spcBef>
              <a:spcAft>
                <a:spcPts val="0"/>
              </a:spcAft>
              <a:buClr>
                <a:srgbClr val="FFFFFF"/>
              </a:buClr>
              <a:buSzPts val="1400"/>
              <a:buNone/>
              <a:defRPr sz="1400">
                <a:solidFill>
                  <a:srgbClr val="FFFFFF"/>
                </a:solidFill>
              </a:defRPr>
            </a:lvl9pPr>
          </a:lstStyle>
          <a:p/>
        </p:txBody>
      </p:sp>
      <p:pic>
        <p:nvPicPr>
          <p:cNvPr id="13" name="Google Shape;13;p2"/>
          <p:cNvPicPr preferRelativeResize="0"/>
          <p:nvPr/>
        </p:nvPicPr>
        <p:blipFill>
          <a:blip r:embed="rId2">
            <a:alphaModFix/>
          </a:blip>
          <a:stretch>
            <a:fillRect/>
          </a:stretch>
        </p:blipFill>
        <p:spPr>
          <a:xfrm>
            <a:off x="63" y="-399756"/>
            <a:ext cx="9144000" cy="4369387"/>
          </a:xfrm>
          <a:prstGeom prst="rect">
            <a:avLst/>
          </a:prstGeom>
          <a:noFill/>
          <a:ln>
            <a:noFill/>
          </a:ln>
        </p:spPr>
      </p:pic>
      <p:sp>
        <p:nvSpPr>
          <p:cNvPr id="14" name="Google Shape;14;p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SUBTITLE 2">
  <p:cSld name="CUSTOM_6">
    <p:spTree>
      <p:nvGrpSpPr>
        <p:cNvPr id="93" name="Shape 93"/>
        <p:cNvGrpSpPr/>
        <p:nvPr/>
      </p:nvGrpSpPr>
      <p:grpSpPr>
        <a:xfrm>
          <a:off x="0" y="0"/>
          <a:ext cx="0" cy="0"/>
          <a:chOff x="0" y="0"/>
          <a:chExt cx="0" cy="0"/>
        </a:xfrm>
      </p:grpSpPr>
      <p:pic>
        <p:nvPicPr>
          <p:cNvPr id="94" name="Google Shape;94;p11"/>
          <p:cNvPicPr preferRelativeResize="0"/>
          <p:nvPr/>
        </p:nvPicPr>
        <p:blipFill>
          <a:blip r:embed="rId2">
            <a:alphaModFix/>
          </a:blip>
          <a:stretch>
            <a:fillRect/>
          </a:stretch>
        </p:blipFill>
        <p:spPr>
          <a:xfrm flipH="1">
            <a:off x="5757325" y="0"/>
            <a:ext cx="3386675" cy="3055799"/>
          </a:xfrm>
          <a:prstGeom prst="rect">
            <a:avLst/>
          </a:prstGeom>
          <a:noFill/>
          <a:ln>
            <a:noFill/>
          </a:ln>
        </p:spPr>
      </p:pic>
      <p:pic>
        <p:nvPicPr>
          <p:cNvPr id="95" name="Google Shape;95;p11"/>
          <p:cNvPicPr preferRelativeResize="0"/>
          <p:nvPr/>
        </p:nvPicPr>
        <p:blipFill>
          <a:blip r:embed="rId2">
            <a:alphaModFix/>
          </a:blip>
          <a:stretch>
            <a:fillRect/>
          </a:stretch>
        </p:blipFill>
        <p:spPr>
          <a:xfrm flipH="1" rot="10800000">
            <a:off x="100" y="2080574"/>
            <a:ext cx="3394601" cy="3062926"/>
          </a:xfrm>
          <a:prstGeom prst="rect">
            <a:avLst/>
          </a:prstGeom>
          <a:noFill/>
          <a:ln>
            <a:noFill/>
          </a:ln>
        </p:spPr>
      </p:pic>
      <p:sp>
        <p:nvSpPr>
          <p:cNvPr id="96" name="Google Shape;96;p11"/>
          <p:cNvSpPr txBox="1"/>
          <p:nvPr>
            <p:ph type="ctrTitle"/>
          </p:nvPr>
        </p:nvSpPr>
        <p:spPr>
          <a:xfrm>
            <a:off x="1250675" y="1851425"/>
            <a:ext cx="6658800" cy="6705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3600"/>
              <a:buNone/>
              <a:defRPr sz="3600">
                <a:solidFill>
                  <a:srgbClr val="FFFFFF"/>
                </a:solidFill>
              </a:defRPr>
            </a:lvl1pPr>
            <a:lvl2pPr lvl="1" rtl="0" algn="ctr">
              <a:spcBef>
                <a:spcPts val="0"/>
              </a:spcBef>
              <a:spcAft>
                <a:spcPts val="0"/>
              </a:spcAft>
              <a:buClr>
                <a:srgbClr val="FFFFFF"/>
              </a:buClr>
              <a:buSzPts val="1800"/>
              <a:buNone/>
              <a:defRPr sz="1800">
                <a:solidFill>
                  <a:srgbClr val="FFFFFF"/>
                </a:solidFill>
              </a:defRPr>
            </a:lvl2pPr>
            <a:lvl3pPr lvl="2" rtl="0" algn="ctr">
              <a:spcBef>
                <a:spcPts val="0"/>
              </a:spcBef>
              <a:spcAft>
                <a:spcPts val="0"/>
              </a:spcAft>
              <a:buClr>
                <a:srgbClr val="FFFFFF"/>
              </a:buClr>
              <a:buSzPts val="1800"/>
              <a:buNone/>
              <a:defRPr sz="1800">
                <a:solidFill>
                  <a:srgbClr val="FFFFFF"/>
                </a:solidFill>
              </a:defRPr>
            </a:lvl3pPr>
            <a:lvl4pPr lvl="3" rtl="0" algn="ctr">
              <a:spcBef>
                <a:spcPts val="0"/>
              </a:spcBef>
              <a:spcAft>
                <a:spcPts val="0"/>
              </a:spcAft>
              <a:buClr>
                <a:srgbClr val="FFFFFF"/>
              </a:buClr>
              <a:buSzPts val="1800"/>
              <a:buNone/>
              <a:defRPr sz="1800">
                <a:solidFill>
                  <a:srgbClr val="FFFFFF"/>
                </a:solidFill>
              </a:defRPr>
            </a:lvl4pPr>
            <a:lvl5pPr lvl="4" rtl="0" algn="ctr">
              <a:spcBef>
                <a:spcPts val="0"/>
              </a:spcBef>
              <a:spcAft>
                <a:spcPts val="0"/>
              </a:spcAft>
              <a:buClr>
                <a:srgbClr val="FFFFFF"/>
              </a:buClr>
              <a:buSzPts val="1800"/>
              <a:buNone/>
              <a:defRPr sz="1800">
                <a:solidFill>
                  <a:srgbClr val="FFFFFF"/>
                </a:solidFill>
              </a:defRPr>
            </a:lvl5pPr>
            <a:lvl6pPr lvl="5" rtl="0" algn="ctr">
              <a:spcBef>
                <a:spcPts val="0"/>
              </a:spcBef>
              <a:spcAft>
                <a:spcPts val="0"/>
              </a:spcAft>
              <a:buClr>
                <a:srgbClr val="FFFFFF"/>
              </a:buClr>
              <a:buSzPts val="1800"/>
              <a:buNone/>
              <a:defRPr sz="1800">
                <a:solidFill>
                  <a:srgbClr val="FFFFFF"/>
                </a:solidFill>
              </a:defRPr>
            </a:lvl6pPr>
            <a:lvl7pPr lvl="6" rtl="0" algn="ctr">
              <a:spcBef>
                <a:spcPts val="0"/>
              </a:spcBef>
              <a:spcAft>
                <a:spcPts val="0"/>
              </a:spcAft>
              <a:buClr>
                <a:srgbClr val="FFFFFF"/>
              </a:buClr>
              <a:buSzPts val="1800"/>
              <a:buNone/>
              <a:defRPr sz="1800">
                <a:solidFill>
                  <a:srgbClr val="FFFFFF"/>
                </a:solidFill>
              </a:defRPr>
            </a:lvl7pPr>
            <a:lvl8pPr lvl="7" rtl="0" algn="ctr">
              <a:spcBef>
                <a:spcPts val="0"/>
              </a:spcBef>
              <a:spcAft>
                <a:spcPts val="0"/>
              </a:spcAft>
              <a:buClr>
                <a:srgbClr val="FFFFFF"/>
              </a:buClr>
              <a:buSzPts val="1800"/>
              <a:buNone/>
              <a:defRPr sz="1800">
                <a:solidFill>
                  <a:srgbClr val="FFFFFF"/>
                </a:solidFill>
              </a:defRPr>
            </a:lvl8pPr>
            <a:lvl9pPr lvl="8" rtl="0" algn="ctr">
              <a:spcBef>
                <a:spcPts val="0"/>
              </a:spcBef>
              <a:spcAft>
                <a:spcPts val="0"/>
              </a:spcAft>
              <a:buClr>
                <a:srgbClr val="FFFFFF"/>
              </a:buClr>
              <a:buSzPts val="1800"/>
              <a:buNone/>
              <a:defRPr sz="1800">
                <a:solidFill>
                  <a:srgbClr val="FFFFFF"/>
                </a:solidFill>
              </a:defRPr>
            </a:lvl9pPr>
          </a:lstStyle>
          <a:p/>
        </p:txBody>
      </p:sp>
      <p:sp>
        <p:nvSpPr>
          <p:cNvPr id="97" name="Google Shape;97;p11"/>
          <p:cNvSpPr txBox="1"/>
          <p:nvPr>
            <p:ph idx="1" type="subTitle"/>
          </p:nvPr>
        </p:nvSpPr>
        <p:spPr>
          <a:xfrm>
            <a:off x="3114750" y="2640476"/>
            <a:ext cx="2930700" cy="651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000"/>
              <a:buNone/>
              <a:defRPr sz="1000">
                <a:solidFill>
                  <a:srgbClr val="FFFFFF"/>
                </a:solidFill>
              </a:defRPr>
            </a:lvl1pPr>
            <a:lvl2pPr lvl="1" rtl="0" algn="ctr">
              <a:lnSpc>
                <a:spcPct val="100000"/>
              </a:lnSpc>
              <a:spcBef>
                <a:spcPts val="0"/>
              </a:spcBef>
              <a:spcAft>
                <a:spcPts val="0"/>
              </a:spcAft>
              <a:buClr>
                <a:srgbClr val="FFFFFF"/>
              </a:buClr>
              <a:buSzPts val="1000"/>
              <a:buNone/>
              <a:defRPr sz="1000">
                <a:solidFill>
                  <a:srgbClr val="FFFFFF"/>
                </a:solidFill>
              </a:defRPr>
            </a:lvl2pPr>
            <a:lvl3pPr lvl="2" rtl="0" algn="ctr">
              <a:lnSpc>
                <a:spcPct val="100000"/>
              </a:lnSpc>
              <a:spcBef>
                <a:spcPts val="0"/>
              </a:spcBef>
              <a:spcAft>
                <a:spcPts val="0"/>
              </a:spcAft>
              <a:buClr>
                <a:srgbClr val="FFFFFF"/>
              </a:buClr>
              <a:buSzPts val="1000"/>
              <a:buNone/>
              <a:defRPr sz="1000">
                <a:solidFill>
                  <a:srgbClr val="FFFFFF"/>
                </a:solidFill>
              </a:defRPr>
            </a:lvl3pPr>
            <a:lvl4pPr lvl="3" rtl="0" algn="ctr">
              <a:lnSpc>
                <a:spcPct val="100000"/>
              </a:lnSpc>
              <a:spcBef>
                <a:spcPts val="0"/>
              </a:spcBef>
              <a:spcAft>
                <a:spcPts val="0"/>
              </a:spcAft>
              <a:buClr>
                <a:srgbClr val="FFFFFF"/>
              </a:buClr>
              <a:buSzPts val="1000"/>
              <a:buNone/>
              <a:defRPr sz="1000">
                <a:solidFill>
                  <a:srgbClr val="FFFFFF"/>
                </a:solidFill>
              </a:defRPr>
            </a:lvl4pPr>
            <a:lvl5pPr lvl="4" rtl="0" algn="ctr">
              <a:lnSpc>
                <a:spcPct val="100000"/>
              </a:lnSpc>
              <a:spcBef>
                <a:spcPts val="0"/>
              </a:spcBef>
              <a:spcAft>
                <a:spcPts val="0"/>
              </a:spcAft>
              <a:buClr>
                <a:srgbClr val="FFFFFF"/>
              </a:buClr>
              <a:buSzPts val="1000"/>
              <a:buNone/>
              <a:defRPr sz="1000">
                <a:solidFill>
                  <a:srgbClr val="FFFFFF"/>
                </a:solidFill>
              </a:defRPr>
            </a:lvl5pPr>
            <a:lvl6pPr lvl="5" rtl="0" algn="ctr">
              <a:lnSpc>
                <a:spcPct val="100000"/>
              </a:lnSpc>
              <a:spcBef>
                <a:spcPts val="0"/>
              </a:spcBef>
              <a:spcAft>
                <a:spcPts val="0"/>
              </a:spcAft>
              <a:buClr>
                <a:srgbClr val="FFFFFF"/>
              </a:buClr>
              <a:buSzPts val="1000"/>
              <a:buNone/>
              <a:defRPr sz="1000">
                <a:solidFill>
                  <a:srgbClr val="FFFFFF"/>
                </a:solidFill>
              </a:defRPr>
            </a:lvl6pPr>
            <a:lvl7pPr lvl="6" rtl="0" algn="ctr">
              <a:lnSpc>
                <a:spcPct val="100000"/>
              </a:lnSpc>
              <a:spcBef>
                <a:spcPts val="0"/>
              </a:spcBef>
              <a:spcAft>
                <a:spcPts val="0"/>
              </a:spcAft>
              <a:buClr>
                <a:srgbClr val="FFFFFF"/>
              </a:buClr>
              <a:buSzPts val="1000"/>
              <a:buNone/>
              <a:defRPr sz="1000">
                <a:solidFill>
                  <a:srgbClr val="FFFFFF"/>
                </a:solidFill>
              </a:defRPr>
            </a:lvl7pPr>
            <a:lvl8pPr lvl="7" rtl="0" algn="ctr">
              <a:lnSpc>
                <a:spcPct val="100000"/>
              </a:lnSpc>
              <a:spcBef>
                <a:spcPts val="0"/>
              </a:spcBef>
              <a:spcAft>
                <a:spcPts val="0"/>
              </a:spcAft>
              <a:buClr>
                <a:srgbClr val="FFFFFF"/>
              </a:buClr>
              <a:buSzPts val="1000"/>
              <a:buNone/>
              <a:defRPr sz="1000">
                <a:solidFill>
                  <a:srgbClr val="FFFFFF"/>
                </a:solidFill>
              </a:defRPr>
            </a:lvl8pPr>
            <a:lvl9pPr lvl="8" rtl="0" algn="ctr">
              <a:lnSpc>
                <a:spcPct val="100000"/>
              </a:lnSpc>
              <a:spcBef>
                <a:spcPts val="0"/>
              </a:spcBef>
              <a:spcAft>
                <a:spcPts val="0"/>
              </a:spcAft>
              <a:buClr>
                <a:srgbClr val="FFFFFF"/>
              </a:buClr>
              <a:buSzPts val="1000"/>
              <a:buNone/>
              <a:defRPr sz="1000">
                <a:solidFill>
                  <a:srgbClr val="FFFFFF"/>
                </a:solidFill>
              </a:defRPr>
            </a:lvl9pPr>
          </a:lstStyle>
          <a:p/>
        </p:txBody>
      </p:sp>
      <p:cxnSp>
        <p:nvCxnSpPr>
          <p:cNvPr id="98" name="Google Shape;98;p11"/>
          <p:cNvCxnSpPr/>
          <p:nvPr/>
        </p:nvCxnSpPr>
        <p:spPr>
          <a:xfrm>
            <a:off x="3681150" y="2571750"/>
            <a:ext cx="1797900" cy="0"/>
          </a:xfrm>
          <a:prstGeom prst="straightConnector1">
            <a:avLst/>
          </a:prstGeom>
          <a:noFill/>
          <a:ln cap="flat" cmpd="sng" w="19050">
            <a:solidFill>
              <a:srgbClr val="FFFFFF"/>
            </a:solidFill>
            <a:prstDash val="solid"/>
            <a:round/>
            <a:headEnd len="med" w="med" type="none"/>
            <a:tailEnd len="med" w="med" type="none"/>
          </a:ln>
        </p:spPr>
      </p:cxnSp>
      <p:sp>
        <p:nvSpPr>
          <p:cNvPr id="99" name="Google Shape;99;p1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2">
  <p:cSld name="CUSTOM_7">
    <p:spTree>
      <p:nvGrpSpPr>
        <p:cNvPr id="100" name="Shape 100"/>
        <p:cNvGrpSpPr/>
        <p:nvPr/>
      </p:nvGrpSpPr>
      <p:grpSpPr>
        <a:xfrm>
          <a:off x="0" y="0"/>
          <a:ext cx="0" cy="0"/>
          <a:chOff x="0" y="0"/>
          <a:chExt cx="0" cy="0"/>
        </a:xfrm>
      </p:grpSpPr>
      <p:sp>
        <p:nvSpPr>
          <p:cNvPr id="101" name="Google Shape;101;p12"/>
          <p:cNvSpPr txBox="1"/>
          <p:nvPr>
            <p:ph type="ctrTitle"/>
          </p:nvPr>
        </p:nvSpPr>
        <p:spPr>
          <a:xfrm flipH="1">
            <a:off x="749100" y="500825"/>
            <a:ext cx="8394900" cy="6705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3600"/>
              <a:buNone/>
              <a:defRPr sz="3600">
                <a:solidFill>
                  <a:srgbClr val="FFFFFF"/>
                </a:solidFill>
              </a:defRPr>
            </a:lvl1pPr>
            <a:lvl2pPr lvl="1" rtl="0" algn="r">
              <a:spcBef>
                <a:spcPts val="0"/>
              </a:spcBef>
              <a:spcAft>
                <a:spcPts val="0"/>
              </a:spcAft>
              <a:buClr>
                <a:srgbClr val="FFFFFF"/>
              </a:buClr>
              <a:buSzPts val="2400"/>
              <a:buNone/>
              <a:defRPr sz="2400">
                <a:solidFill>
                  <a:srgbClr val="FFFFFF"/>
                </a:solidFill>
              </a:defRPr>
            </a:lvl2pPr>
            <a:lvl3pPr lvl="2" rtl="0" algn="r">
              <a:spcBef>
                <a:spcPts val="0"/>
              </a:spcBef>
              <a:spcAft>
                <a:spcPts val="0"/>
              </a:spcAft>
              <a:buClr>
                <a:srgbClr val="FFFFFF"/>
              </a:buClr>
              <a:buSzPts val="2400"/>
              <a:buNone/>
              <a:defRPr sz="2400">
                <a:solidFill>
                  <a:srgbClr val="FFFFFF"/>
                </a:solidFill>
              </a:defRPr>
            </a:lvl3pPr>
            <a:lvl4pPr lvl="3" rtl="0" algn="r">
              <a:spcBef>
                <a:spcPts val="0"/>
              </a:spcBef>
              <a:spcAft>
                <a:spcPts val="0"/>
              </a:spcAft>
              <a:buClr>
                <a:srgbClr val="FFFFFF"/>
              </a:buClr>
              <a:buSzPts val="2400"/>
              <a:buNone/>
              <a:defRPr sz="2400">
                <a:solidFill>
                  <a:srgbClr val="FFFFFF"/>
                </a:solidFill>
              </a:defRPr>
            </a:lvl4pPr>
            <a:lvl5pPr lvl="4" rtl="0" algn="r">
              <a:spcBef>
                <a:spcPts val="0"/>
              </a:spcBef>
              <a:spcAft>
                <a:spcPts val="0"/>
              </a:spcAft>
              <a:buClr>
                <a:srgbClr val="FFFFFF"/>
              </a:buClr>
              <a:buSzPts val="2400"/>
              <a:buNone/>
              <a:defRPr sz="2400">
                <a:solidFill>
                  <a:srgbClr val="FFFFFF"/>
                </a:solidFill>
              </a:defRPr>
            </a:lvl5pPr>
            <a:lvl6pPr lvl="5" rtl="0" algn="r">
              <a:spcBef>
                <a:spcPts val="0"/>
              </a:spcBef>
              <a:spcAft>
                <a:spcPts val="0"/>
              </a:spcAft>
              <a:buClr>
                <a:srgbClr val="FFFFFF"/>
              </a:buClr>
              <a:buSzPts val="2400"/>
              <a:buNone/>
              <a:defRPr sz="2400">
                <a:solidFill>
                  <a:srgbClr val="FFFFFF"/>
                </a:solidFill>
              </a:defRPr>
            </a:lvl6pPr>
            <a:lvl7pPr lvl="6" rtl="0" algn="r">
              <a:spcBef>
                <a:spcPts val="0"/>
              </a:spcBef>
              <a:spcAft>
                <a:spcPts val="0"/>
              </a:spcAft>
              <a:buClr>
                <a:srgbClr val="FFFFFF"/>
              </a:buClr>
              <a:buSzPts val="2400"/>
              <a:buNone/>
              <a:defRPr sz="2400">
                <a:solidFill>
                  <a:srgbClr val="FFFFFF"/>
                </a:solidFill>
              </a:defRPr>
            </a:lvl7pPr>
            <a:lvl8pPr lvl="7" rtl="0" algn="r">
              <a:spcBef>
                <a:spcPts val="0"/>
              </a:spcBef>
              <a:spcAft>
                <a:spcPts val="0"/>
              </a:spcAft>
              <a:buClr>
                <a:srgbClr val="FFFFFF"/>
              </a:buClr>
              <a:buSzPts val="2400"/>
              <a:buNone/>
              <a:defRPr sz="2400">
                <a:solidFill>
                  <a:srgbClr val="FFFFFF"/>
                </a:solidFill>
              </a:defRPr>
            </a:lvl8pPr>
            <a:lvl9pPr lvl="8" rtl="0" algn="r">
              <a:spcBef>
                <a:spcPts val="0"/>
              </a:spcBef>
              <a:spcAft>
                <a:spcPts val="0"/>
              </a:spcAft>
              <a:buClr>
                <a:srgbClr val="FFFFFF"/>
              </a:buClr>
              <a:buSzPts val="2400"/>
              <a:buNone/>
              <a:defRPr sz="2400">
                <a:solidFill>
                  <a:srgbClr val="FFFFFF"/>
                </a:solidFill>
              </a:defRPr>
            </a:lvl9pPr>
          </a:lstStyle>
          <a:p/>
        </p:txBody>
      </p:sp>
      <p:pic>
        <p:nvPicPr>
          <p:cNvPr id="102" name="Google Shape;102;p12"/>
          <p:cNvPicPr preferRelativeResize="0"/>
          <p:nvPr/>
        </p:nvPicPr>
        <p:blipFill>
          <a:blip r:embed="rId2">
            <a:alphaModFix/>
          </a:blip>
          <a:stretch>
            <a:fillRect/>
          </a:stretch>
        </p:blipFill>
        <p:spPr>
          <a:xfrm flipH="1">
            <a:off x="6843225" y="0"/>
            <a:ext cx="2300675" cy="2075900"/>
          </a:xfrm>
          <a:prstGeom prst="rect">
            <a:avLst/>
          </a:prstGeom>
          <a:noFill/>
          <a:ln>
            <a:noFill/>
          </a:ln>
        </p:spPr>
      </p:pic>
      <p:sp>
        <p:nvSpPr>
          <p:cNvPr id="103" name="Google Shape;103;p1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FOUR COLUMNS">
  <p:cSld name="CUSTOM_7_1">
    <p:spTree>
      <p:nvGrpSpPr>
        <p:cNvPr id="104" name="Shape 104"/>
        <p:cNvGrpSpPr/>
        <p:nvPr/>
      </p:nvGrpSpPr>
      <p:grpSpPr>
        <a:xfrm>
          <a:off x="0" y="0"/>
          <a:ext cx="0" cy="0"/>
          <a:chOff x="0" y="0"/>
          <a:chExt cx="0" cy="0"/>
        </a:xfrm>
      </p:grpSpPr>
      <p:sp>
        <p:nvSpPr>
          <p:cNvPr id="105" name="Google Shape;105;p13"/>
          <p:cNvSpPr txBox="1"/>
          <p:nvPr>
            <p:ph type="ctrTitle"/>
          </p:nvPr>
        </p:nvSpPr>
        <p:spPr>
          <a:xfrm flipH="1">
            <a:off x="749100" y="507400"/>
            <a:ext cx="8394900" cy="6705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3600"/>
              <a:buNone/>
              <a:defRPr sz="3600">
                <a:solidFill>
                  <a:srgbClr val="FFFFFF"/>
                </a:solidFill>
              </a:defRPr>
            </a:lvl1pPr>
            <a:lvl2pPr lvl="1" rtl="0" algn="r">
              <a:spcBef>
                <a:spcPts val="0"/>
              </a:spcBef>
              <a:spcAft>
                <a:spcPts val="0"/>
              </a:spcAft>
              <a:buClr>
                <a:srgbClr val="FFFFFF"/>
              </a:buClr>
              <a:buSzPts val="2400"/>
              <a:buNone/>
              <a:defRPr sz="2400">
                <a:solidFill>
                  <a:srgbClr val="FFFFFF"/>
                </a:solidFill>
              </a:defRPr>
            </a:lvl2pPr>
            <a:lvl3pPr lvl="2" rtl="0" algn="r">
              <a:spcBef>
                <a:spcPts val="0"/>
              </a:spcBef>
              <a:spcAft>
                <a:spcPts val="0"/>
              </a:spcAft>
              <a:buClr>
                <a:srgbClr val="FFFFFF"/>
              </a:buClr>
              <a:buSzPts val="2400"/>
              <a:buNone/>
              <a:defRPr sz="2400">
                <a:solidFill>
                  <a:srgbClr val="FFFFFF"/>
                </a:solidFill>
              </a:defRPr>
            </a:lvl3pPr>
            <a:lvl4pPr lvl="3" rtl="0" algn="r">
              <a:spcBef>
                <a:spcPts val="0"/>
              </a:spcBef>
              <a:spcAft>
                <a:spcPts val="0"/>
              </a:spcAft>
              <a:buClr>
                <a:srgbClr val="FFFFFF"/>
              </a:buClr>
              <a:buSzPts val="2400"/>
              <a:buNone/>
              <a:defRPr sz="2400">
                <a:solidFill>
                  <a:srgbClr val="FFFFFF"/>
                </a:solidFill>
              </a:defRPr>
            </a:lvl4pPr>
            <a:lvl5pPr lvl="4" rtl="0" algn="r">
              <a:spcBef>
                <a:spcPts val="0"/>
              </a:spcBef>
              <a:spcAft>
                <a:spcPts val="0"/>
              </a:spcAft>
              <a:buClr>
                <a:srgbClr val="FFFFFF"/>
              </a:buClr>
              <a:buSzPts val="2400"/>
              <a:buNone/>
              <a:defRPr sz="2400">
                <a:solidFill>
                  <a:srgbClr val="FFFFFF"/>
                </a:solidFill>
              </a:defRPr>
            </a:lvl5pPr>
            <a:lvl6pPr lvl="5" rtl="0" algn="r">
              <a:spcBef>
                <a:spcPts val="0"/>
              </a:spcBef>
              <a:spcAft>
                <a:spcPts val="0"/>
              </a:spcAft>
              <a:buClr>
                <a:srgbClr val="FFFFFF"/>
              </a:buClr>
              <a:buSzPts val="2400"/>
              <a:buNone/>
              <a:defRPr sz="2400">
                <a:solidFill>
                  <a:srgbClr val="FFFFFF"/>
                </a:solidFill>
              </a:defRPr>
            </a:lvl6pPr>
            <a:lvl7pPr lvl="6" rtl="0" algn="r">
              <a:spcBef>
                <a:spcPts val="0"/>
              </a:spcBef>
              <a:spcAft>
                <a:spcPts val="0"/>
              </a:spcAft>
              <a:buClr>
                <a:srgbClr val="FFFFFF"/>
              </a:buClr>
              <a:buSzPts val="2400"/>
              <a:buNone/>
              <a:defRPr sz="2400">
                <a:solidFill>
                  <a:srgbClr val="FFFFFF"/>
                </a:solidFill>
              </a:defRPr>
            </a:lvl7pPr>
            <a:lvl8pPr lvl="7" rtl="0" algn="r">
              <a:spcBef>
                <a:spcPts val="0"/>
              </a:spcBef>
              <a:spcAft>
                <a:spcPts val="0"/>
              </a:spcAft>
              <a:buClr>
                <a:srgbClr val="FFFFFF"/>
              </a:buClr>
              <a:buSzPts val="2400"/>
              <a:buNone/>
              <a:defRPr sz="2400">
                <a:solidFill>
                  <a:srgbClr val="FFFFFF"/>
                </a:solidFill>
              </a:defRPr>
            </a:lvl8pPr>
            <a:lvl9pPr lvl="8" rtl="0" algn="r">
              <a:spcBef>
                <a:spcPts val="0"/>
              </a:spcBef>
              <a:spcAft>
                <a:spcPts val="0"/>
              </a:spcAft>
              <a:buClr>
                <a:srgbClr val="FFFFFF"/>
              </a:buClr>
              <a:buSzPts val="2400"/>
              <a:buNone/>
              <a:defRPr sz="2400">
                <a:solidFill>
                  <a:srgbClr val="FFFFFF"/>
                </a:solidFill>
              </a:defRPr>
            </a:lvl9pPr>
          </a:lstStyle>
          <a:p/>
        </p:txBody>
      </p:sp>
      <p:sp>
        <p:nvSpPr>
          <p:cNvPr id="106" name="Google Shape;106;p13"/>
          <p:cNvSpPr txBox="1"/>
          <p:nvPr>
            <p:ph idx="2" type="ctrTitle"/>
          </p:nvPr>
        </p:nvSpPr>
        <p:spPr>
          <a:xfrm>
            <a:off x="1690457" y="1908313"/>
            <a:ext cx="26292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1400"/>
              <a:buNone/>
              <a:defRPr sz="1400">
                <a:solidFill>
                  <a:srgbClr val="FFFFFF"/>
                </a:solidFill>
              </a:defRPr>
            </a:lvl1pPr>
            <a:lvl2pPr lvl="1" rtl="0" algn="ctr">
              <a:spcBef>
                <a:spcPts val="0"/>
              </a:spcBef>
              <a:spcAft>
                <a:spcPts val="0"/>
              </a:spcAft>
              <a:buClr>
                <a:srgbClr val="FFFFFF"/>
              </a:buClr>
              <a:buSzPts val="1800"/>
              <a:buNone/>
              <a:defRPr sz="1800">
                <a:solidFill>
                  <a:srgbClr val="FFFFFF"/>
                </a:solidFill>
              </a:defRPr>
            </a:lvl2pPr>
            <a:lvl3pPr lvl="2" rtl="0" algn="ctr">
              <a:spcBef>
                <a:spcPts val="0"/>
              </a:spcBef>
              <a:spcAft>
                <a:spcPts val="0"/>
              </a:spcAft>
              <a:buClr>
                <a:srgbClr val="FFFFFF"/>
              </a:buClr>
              <a:buSzPts val="1800"/>
              <a:buNone/>
              <a:defRPr sz="1800">
                <a:solidFill>
                  <a:srgbClr val="FFFFFF"/>
                </a:solidFill>
              </a:defRPr>
            </a:lvl3pPr>
            <a:lvl4pPr lvl="3" rtl="0" algn="ctr">
              <a:spcBef>
                <a:spcPts val="0"/>
              </a:spcBef>
              <a:spcAft>
                <a:spcPts val="0"/>
              </a:spcAft>
              <a:buClr>
                <a:srgbClr val="FFFFFF"/>
              </a:buClr>
              <a:buSzPts val="1800"/>
              <a:buNone/>
              <a:defRPr sz="1800">
                <a:solidFill>
                  <a:srgbClr val="FFFFFF"/>
                </a:solidFill>
              </a:defRPr>
            </a:lvl4pPr>
            <a:lvl5pPr lvl="4" rtl="0" algn="ctr">
              <a:spcBef>
                <a:spcPts val="0"/>
              </a:spcBef>
              <a:spcAft>
                <a:spcPts val="0"/>
              </a:spcAft>
              <a:buClr>
                <a:srgbClr val="FFFFFF"/>
              </a:buClr>
              <a:buSzPts val="1800"/>
              <a:buNone/>
              <a:defRPr sz="1800">
                <a:solidFill>
                  <a:srgbClr val="FFFFFF"/>
                </a:solidFill>
              </a:defRPr>
            </a:lvl5pPr>
            <a:lvl6pPr lvl="5" rtl="0" algn="ctr">
              <a:spcBef>
                <a:spcPts val="0"/>
              </a:spcBef>
              <a:spcAft>
                <a:spcPts val="0"/>
              </a:spcAft>
              <a:buClr>
                <a:srgbClr val="FFFFFF"/>
              </a:buClr>
              <a:buSzPts val="1800"/>
              <a:buNone/>
              <a:defRPr sz="1800">
                <a:solidFill>
                  <a:srgbClr val="FFFFFF"/>
                </a:solidFill>
              </a:defRPr>
            </a:lvl6pPr>
            <a:lvl7pPr lvl="6" rtl="0" algn="ctr">
              <a:spcBef>
                <a:spcPts val="0"/>
              </a:spcBef>
              <a:spcAft>
                <a:spcPts val="0"/>
              </a:spcAft>
              <a:buClr>
                <a:srgbClr val="FFFFFF"/>
              </a:buClr>
              <a:buSzPts val="1800"/>
              <a:buNone/>
              <a:defRPr sz="1800">
                <a:solidFill>
                  <a:srgbClr val="FFFFFF"/>
                </a:solidFill>
              </a:defRPr>
            </a:lvl7pPr>
            <a:lvl8pPr lvl="7" rtl="0" algn="ctr">
              <a:spcBef>
                <a:spcPts val="0"/>
              </a:spcBef>
              <a:spcAft>
                <a:spcPts val="0"/>
              </a:spcAft>
              <a:buClr>
                <a:srgbClr val="FFFFFF"/>
              </a:buClr>
              <a:buSzPts val="1800"/>
              <a:buNone/>
              <a:defRPr sz="1800">
                <a:solidFill>
                  <a:srgbClr val="FFFFFF"/>
                </a:solidFill>
              </a:defRPr>
            </a:lvl8pPr>
            <a:lvl9pPr lvl="8" rtl="0" algn="ctr">
              <a:spcBef>
                <a:spcPts val="0"/>
              </a:spcBef>
              <a:spcAft>
                <a:spcPts val="0"/>
              </a:spcAft>
              <a:buClr>
                <a:srgbClr val="FFFFFF"/>
              </a:buClr>
              <a:buSzPts val="1800"/>
              <a:buNone/>
              <a:defRPr sz="1800">
                <a:solidFill>
                  <a:srgbClr val="FFFFFF"/>
                </a:solidFill>
              </a:defRPr>
            </a:lvl9pPr>
          </a:lstStyle>
          <a:p/>
        </p:txBody>
      </p:sp>
      <p:sp>
        <p:nvSpPr>
          <p:cNvPr id="107" name="Google Shape;107;p13"/>
          <p:cNvSpPr txBox="1"/>
          <p:nvPr>
            <p:ph idx="1" type="subTitle"/>
          </p:nvPr>
        </p:nvSpPr>
        <p:spPr>
          <a:xfrm>
            <a:off x="2051807" y="2369775"/>
            <a:ext cx="1906500" cy="367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000"/>
              <a:buNone/>
              <a:defRPr sz="1000">
                <a:solidFill>
                  <a:srgbClr val="FFFFFF"/>
                </a:solidFill>
              </a:defRPr>
            </a:lvl1pPr>
            <a:lvl2pPr lvl="1" rtl="0" algn="ctr">
              <a:lnSpc>
                <a:spcPct val="100000"/>
              </a:lnSpc>
              <a:spcBef>
                <a:spcPts val="0"/>
              </a:spcBef>
              <a:spcAft>
                <a:spcPts val="0"/>
              </a:spcAft>
              <a:buClr>
                <a:srgbClr val="FFFFFF"/>
              </a:buClr>
              <a:buSzPts val="1000"/>
              <a:buNone/>
              <a:defRPr sz="1000">
                <a:solidFill>
                  <a:srgbClr val="FFFFFF"/>
                </a:solidFill>
              </a:defRPr>
            </a:lvl2pPr>
            <a:lvl3pPr lvl="2" rtl="0" algn="ctr">
              <a:lnSpc>
                <a:spcPct val="100000"/>
              </a:lnSpc>
              <a:spcBef>
                <a:spcPts val="0"/>
              </a:spcBef>
              <a:spcAft>
                <a:spcPts val="0"/>
              </a:spcAft>
              <a:buClr>
                <a:srgbClr val="FFFFFF"/>
              </a:buClr>
              <a:buSzPts val="1000"/>
              <a:buNone/>
              <a:defRPr sz="1000">
                <a:solidFill>
                  <a:srgbClr val="FFFFFF"/>
                </a:solidFill>
              </a:defRPr>
            </a:lvl3pPr>
            <a:lvl4pPr lvl="3" rtl="0" algn="ctr">
              <a:lnSpc>
                <a:spcPct val="100000"/>
              </a:lnSpc>
              <a:spcBef>
                <a:spcPts val="0"/>
              </a:spcBef>
              <a:spcAft>
                <a:spcPts val="0"/>
              </a:spcAft>
              <a:buClr>
                <a:srgbClr val="FFFFFF"/>
              </a:buClr>
              <a:buSzPts val="1000"/>
              <a:buNone/>
              <a:defRPr sz="1000">
                <a:solidFill>
                  <a:srgbClr val="FFFFFF"/>
                </a:solidFill>
              </a:defRPr>
            </a:lvl4pPr>
            <a:lvl5pPr lvl="4" rtl="0" algn="ctr">
              <a:lnSpc>
                <a:spcPct val="100000"/>
              </a:lnSpc>
              <a:spcBef>
                <a:spcPts val="0"/>
              </a:spcBef>
              <a:spcAft>
                <a:spcPts val="0"/>
              </a:spcAft>
              <a:buClr>
                <a:srgbClr val="FFFFFF"/>
              </a:buClr>
              <a:buSzPts val="1000"/>
              <a:buNone/>
              <a:defRPr sz="1000">
                <a:solidFill>
                  <a:srgbClr val="FFFFFF"/>
                </a:solidFill>
              </a:defRPr>
            </a:lvl5pPr>
            <a:lvl6pPr lvl="5" rtl="0" algn="ctr">
              <a:lnSpc>
                <a:spcPct val="100000"/>
              </a:lnSpc>
              <a:spcBef>
                <a:spcPts val="0"/>
              </a:spcBef>
              <a:spcAft>
                <a:spcPts val="0"/>
              </a:spcAft>
              <a:buClr>
                <a:srgbClr val="FFFFFF"/>
              </a:buClr>
              <a:buSzPts val="1000"/>
              <a:buNone/>
              <a:defRPr sz="1000">
                <a:solidFill>
                  <a:srgbClr val="FFFFFF"/>
                </a:solidFill>
              </a:defRPr>
            </a:lvl6pPr>
            <a:lvl7pPr lvl="6" rtl="0" algn="ctr">
              <a:lnSpc>
                <a:spcPct val="100000"/>
              </a:lnSpc>
              <a:spcBef>
                <a:spcPts val="0"/>
              </a:spcBef>
              <a:spcAft>
                <a:spcPts val="0"/>
              </a:spcAft>
              <a:buClr>
                <a:srgbClr val="FFFFFF"/>
              </a:buClr>
              <a:buSzPts val="1000"/>
              <a:buNone/>
              <a:defRPr sz="1000">
                <a:solidFill>
                  <a:srgbClr val="FFFFFF"/>
                </a:solidFill>
              </a:defRPr>
            </a:lvl7pPr>
            <a:lvl8pPr lvl="7" rtl="0" algn="ctr">
              <a:lnSpc>
                <a:spcPct val="100000"/>
              </a:lnSpc>
              <a:spcBef>
                <a:spcPts val="0"/>
              </a:spcBef>
              <a:spcAft>
                <a:spcPts val="0"/>
              </a:spcAft>
              <a:buClr>
                <a:srgbClr val="FFFFFF"/>
              </a:buClr>
              <a:buSzPts val="1000"/>
              <a:buNone/>
              <a:defRPr sz="1000">
                <a:solidFill>
                  <a:srgbClr val="FFFFFF"/>
                </a:solidFill>
              </a:defRPr>
            </a:lvl8pPr>
            <a:lvl9pPr lvl="8" rtl="0" algn="ctr">
              <a:lnSpc>
                <a:spcPct val="100000"/>
              </a:lnSpc>
              <a:spcBef>
                <a:spcPts val="0"/>
              </a:spcBef>
              <a:spcAft>
                <a:spcPts val="0"/>
              </a:spcAft>
              <a:buClr>
                <a:srgbClr val="FFFFFF"/>
              </a:buClr>
              <a:buSzPts val="1000"/>
              <a:buNone/>
              <a:defRPr sz="1000">
                <a:solidFill>
                  <a:srgbClr val="FFFFFF"/>
                </a:solidFill>
              </a:defRPr>
            </a:lvl9pPr>
          </a:lstStyle>
          <a:p/>
        </p:txBody>
      </p:sp>
      <p:sp>
        <p:nvSpPr>
          <p:cNvPr id="108" name="Google Shape;108;p13"/>
          <p:cNvSpPr txBox="1"/>
          <p:nvPr>
            <p:ph idx="3" type="ctrTitle"/>
          </p:nvPr>
        </p:nvSpPr>
        <p:spPr>
          <a:xfrm>
            <a:off x="1690457" y="3410263"/>
            <a:ext cx="26292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1400"/>
              <a:buNone/>
              <a:defRPr sz="1400">
                <a:solidFill>
                  <a:srgbClr val="FFFFFF"/>
                </a:solidFill>
              </a:defRPr>
            </a:lvl1pPr>
            <a:lvl2pPr lvl="1" rtl="0" algn="ctr">
              <a:spcBef>
                <a:spcPts val="0"/>
              </a:spcBef>
              <a:spcAft>
                <a:spcPts val="0"/>
              </a:spcAft>
              <a:buClr>
                <a:srgbClr val="FFFFFF"/>
              </a:buClr>
              <a:buSzPts val="1800"/>
              <a:buNone/>
              <a:defRPr sz="1800">
                <a:solidFill>
                  <a:srgbClr val="FFFFFF"/>
                </a:solidFill>
              </a:defRPr>
            </a:lvl2pPr>
            <a:lvl3pPr lvl="2" rtl="0" algn="ctr">
              <a:spcBef>
                <a:spcPts val="0"/>
              </a:spcBef>
              <a:spcAft>
                <a:spcPts val="0"/>
              </a:spcAft>
              <a:buClr>
                <a:srgbClr val="FFFFFF"/>
              </a:buClr>
              <a:buSzPts val="1800"/>
              <a:buNone/>
              <a:defRPr sz="1800">
                <a:solidFill>
                  <a:srgbClr val="FFFFFF"/>
                </a:solidFill>
              </a:defRPr>
            </a:lvl3pPr>
            <a:lvl4pPr lvl="3" rtl="0" algn="ctr">
              <a:spcBef>
                <a:spcPts val="0"/>
              </a:spcBef>
              <a:spcAft>
                <a:spcPts val="0"/>
              </a:spcAft>
              <a:buClr>
                <a:srgbClr val="FFFFFF"/>
              </a:buClr>
              <a:buSzPts val="1800"/>
              <a:buNone/>
              <a:defRPr sz="1800">
                <a:solidFill>
                  <a:srgbClr val="FFFFFF"/>
                </a:solidFill>
              </a:defRPr>
            </a:lvl4pPr>
            <a:lvl5pPr lvl="4" rtl="0" algn="ctr">
              <a:spcBef>
                <a:spcPts val="0"/>
              </a:spcBef>
              <a:spcAft>
                <a:spcPts val="0"/>
              </a:spcAft>
              <a:buClr>
                <a:srgbClr val="FFFFFF"/>
              </a:buClr>
              <a:buSzPts val="1800"/>
              <a:buNone/>
              <a:defRPr sz="1800">
                <a:solidFill>
                  <a:srgbClr val="FFFFFF"/>
                </a:solidFill>
              </a:defRPr>
            </a:lvl5pPr>
            <a:lvl6pPr lvl="5" rtl="0" algn="ctr">
              <a:spcBef>
                <a:spcPts val="0"/>
              </a:spcBef>
              <a:spcAft>
                <a:spcPts val="0"/>
              </a:spcAft>
              <a:buClr>
                <a:srgbClr val="FFFFFF"/>
              </a:buClr>
              <a:buSzPts val="1800"/>
              <a:buNone/>
              <a:defRPr sz="1800">
                <a:solidFill>
                  <a:srgbClr val="FFFFFF"/>
                </a:solidFill>
              </a:defRPr>
            </a:lvl6pPr>
            <a:lvl7pPr lvl="6" rtl="0" algn="ctr">
              <a:spcBef>
                <a:spcPts val="0"/>
              </a:spcBef>
              <a:spcAft>
                <a:spcPts val="0"/>
              </a:spcAft>
              <a:buClr>
                <a:srgbClr val="FFFFFF"/>
              </a:buClr>
              <a:buSzPts val="1800"/>
              <a:buNone/>
              <a:defRPr sz="1800">
                <a:solidFill>
                  <a:srgbClr val="FFFFFF"/>
                </a:solidFill>
              </a:defRPr>
            </a:lvl7pPr>
            <a:lvl8pPr lvl="7" rtl="0" algn="ctr">
              <a:spcBef>
                <a:spcPts val="0"/>
              </a:spcBef>
              <a:spcAft>
                <a:spcPts val="0"/>
              </a:spcAft>
              <a:buClr>
                <a:srgbClr val="FFFFFF"/>
              </a:buClr>
              <a:buSzPts val="1800"/>
              <a:buNone/>
              <a:defRPr sz="1800">
                <a:solidFill>
                  <a:srgbClr val="FFFFFF"/>
                </a:solidFill>
              </a:defRPr>
            </a:lvl8pPr>
            <a:lvl9pPr lvl="8" rtl="0" algn="ctr">
              <a:spcBef>
                <a:spcPts val="0"/>
              </a:spcBef>
              <a:spcAft>
                <a:spcPts val="0"/>
              </a:spcAft>
              <a:buClr>
                <a:srgbClr val="FFFFFF"/>
              </a:buClr>
              <a:buSzPts val="1800"/>
              <a:buNone/>
              <a:defRPr sz="1800">
                <a:solidFill>
                  <a:srgbClr val="FFFFFF"/>
                </a:solidFill>
              </a:defRPr>
            </a:lvl9pPr>
          </a:lstStyle>
          <a:p/>
        </p:txBody>
      </p:sp>
      <p:sp>
        <p:nvSpPr>
          <p:cNvPr id="109" name="Google Shape;109;p13"/>
          <p:cNvSpPr txBox="1"/>
          <p:nvPr>
            <p:ph idx="4" type="subTitle"/>
          </p:nvPr>
        </p:nvSpPr>
        <p:spPr>
          <a:xfrm>
            <a:off x="2051807" y="3871725"/>
            <a:ext cx="1906500" cy="367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000"/>
              <a:buNone/>
              <a:defRPr sz="1000">
                <a:solidFill>
                  <a:srgbClr val="FFFFFF"/>
                </a:solidFill>
              </a:defRPr>
            </a:lvl1pPr>
            <a:lvl2pPr lvl="1" rtl="0" algn="ctr">
              <a:lnSpc>
                <a:spcPct val="100000"/>
              </a:lnSpc>
              <a:spcBef>
                <a:spcPts val="0"/>
              </a:spcBef>
              <a:spcAft>
                <a:spcPts val="0"/>
              </a:spcAft>
              <a:buClr>
                <a:srgbClr val="FFFFFF"/>
              </a:buClr>
              <a:buSzPts val="1000"/>
              <a:buNone/>
              <a:defRPr sz="1000">
                <a:solidFill>
                  <a:srgbClr val="FFFFFF"/>
                </a:solidFill>
              </a:defRPr>
            </a:lvl2pPr>
            <a:lvl3pPr lvl="2" rtl="0" algn="ctr">
              <a:lnSpc>
                <a:spcPct val="100000"/>
              </a:lnSpc>
              <a:spcBef>
                <a:spcPts val="0"/>
              </a:spcBef>
              <a:spcAft>
                <a:spcPts val="0"/>
              </a:spcAft>
              <a:buClr>
                <a:srgbClr val="FFFFFF"/>
              </a:buClr>
              <a:buSzPts val="1000"/>
              <a:buNone/>
              <a:defRPr sz="1000">
                <a:solidFill>
                  <a:srgbClr val="FFFFFF"/>
                </a:solidFill>
              </a:defRPr>
            </a:lvl3pPr>
            <a:lvl4pPr lvl="3" rtl="0" algn="ctr">
              <a:lnSpc>
                <a:spcPct val="100000"/>
              </a:lnSpc>
              <a:spcBef>
                <a:spcPts val="0"/>
              </a:spcBef>
              <a:spcAft>
                <a:spcPts val="0"/>
              </a:spcAft>
              <a:buClr>
                <a:srgbClr val="FFFFFF"/>
              </a:buClr>
              <a:buSzPts val="1000"/>
              <a:buNone/>
              <a:defRPr sz="1000">
                <a:solidFill>
                  <a:srgbClr val="FFFFFF"/>
                </a:solidFill>
              </a:defRPr>
            </a:lvl4pPr>
            <a:lvl5pPr lvl="4" rtl="0" algn="ctr">
              <a:lnSpc>
                <a:spcPct val="100000"/>
              </a:lnSpc>
              <a:spcBef>
                <a:spcPts val="0"/>
              </a:spcBef>
              <a:spcAft>
                <a:spcPts val="0"/>
              </a:spcAft>
              <a:buClr>
                <a:srgbClr val="FFFFFF"/>
              </a:buClr>
              <a:buSzPts val="1000"/>
              <a:buNone/>
              <a:defRPr sz="1000">
                <a:solidFill>
                  <a:srgbClr val="FFFFFF"/>
                </a:solidFill>
              </a:defRPr>
            </a:lvl5pPr>
            <a:lvl6pPr lvl="5" rtl="0" algn="ctr">
              <a:lnSpc>
                <a:spcPct val="100000"/>
              </a:lnSpc>
              <a:spcBef>
                <a:spcPts val="0"/>
              </a:spcBef>
              <a:spcAft>
                <a:spcPts val="0"/>
              </a:spcAft>
              <a:buClr>
                <a:srgbClr val="FFFFFF"/>
              </a:buClr>
              <a:buSzPts val="1000"/>
              <a:buNone/>
              <a:defRPr sz="1000">
                <a:solidFill>
                  <a:srgbClr val="FFFFFF"/>
                </a:solidFill>
              </a:defRPr>
            </a:lvl6pPr>
            <a:lvl7pPr lvl="6" rtl="0" algn="ctr">
              <a:lnSpc>
                <a:spcPct val="100000"/>
              </a:lnSpc>
              <a:spcBef>
                <a:spcPts val="0"/>
              </a:spcBef>
              <a:spcAft>
                <a:spcPts val="0"/>
              </a:spcAft>
              <a:buClr>
                <a:srgbClr val="FFFFFF"/>
              </a:buClr>
              <a:buSzPts val="1000"/>
              <a:buNone/>
              <a:defRPr sz="1000">
                <a:solidFill>
                  <a:srgbClr val="FFFFFF"/>
                </a:solidFill>
              </a:defRPr>
            </a:lvl7pPr>
            <a:lvl8pPr lvl="7" rtl="0" algn="ctr">
              <a:lnSpc>
                <a:spcPct val="100000"/>
              </a:lnSpc>
              <a:spcBef>
                <a:spcPts val="0"/>
              </a:spcBef>
              <a:spcAft>
                <a:spcPts val="0"/>
              </a:spcAft>
              <a:buClr>
                <a:srgbClr val="FFFFFF"/>
              </a:buClr>
              <a:buSzPts val="1000"/>
              <a:buNone/>
              <a:defRPr sz="1000">
                <a:solidFill>
                  <a:srgbClr val="FFFFFF"/>
                </a:solidFill>
              </a:defRPr>
            </a:lvl8pPr>
            <a:lvl9pPr lvl="8" rtl="0" algn="ctr">
              <a:lnSpc>
                <a:spcPct val="100000"/>
              </a:lnSpc>
              <a:spcBef>
                <a:spcPts val="0"/>
              </a:spcBef>
              <a:spcAft>
                <a:spcPts val="0"/>
              </a:spcAft>
              <a:buClr>
                <a:srgbClr val="FFFFFF"/>
              </a:buClr>
              <a:buSzPts val="1000"/>
              <a:buNone/>
              <a:defRPr sz="1000">
                <a:solidFill>
                  <a:srgbClr val="FFFFFF"/>
                </a:solidFill>
              </a:defRPr>
            </a:lvl9pPr>
          </a:lstStyle>
          <a:p/>
        </p:txBody>
      </p:sp>
      <p:sp>
        <p:nvSpPr>
          <p:cNvPr id="110" name="Google Shape;110;p13"/>
          <p:cNvSpPr txBox="1"/>
          <p:nvPr>
            <p:ph idx="5" type="ctrTitle"/>
          </p:nvPr>
        </p:nvSpPr>
        <p:spPr>
          <a:xfrm>
            <a:off x="4824357" y="1908313"/>
            <a:ext cx="26292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1400"/>
              <a:buNone/>
              <a:defRPr sz="1400">
                <a:solidFill>
                  <a:srgbClr val="FFFFFF"/>
                </a:solidFill>
              </a:defRPr>
            </a:lvl1pPr>
            <a:lvl2pPr lvl="1" rtl="0" algn="ctr">
              <a:spcBef>
                <a:spcPts val="0"/>
              </a:spcBef>
              <a:spcAft>
                <a:spcPts val="0"/>
              </a:spcAft>
              <a:buClr>
                <a:srgbClr val="FFFFFF"/>
              </a:buClr>
              <a:buSzPts val="1800"/>
              <a:buNone/>
              <a:defRPr sz="1800">
                <a:solidFill>
                  <a:srgbClr val="FFFFFF"/>
                </a:solidFill>
              </a:defRPr>
            </a:lvl2pPr>
            <a:lvl3pPr lvl="2" rtl="0" algn="ctr">
              <a:spcBef>
                <a:spcPts val="0"/>
              </a:spcBef>
              <a:spcAft>
                <a:spcPts val="0"/>
              </a:spcAft>
              <a:buClr>
                <a:srgbClr val="FFFFFF"/>
              </a:buClr>
              <a:buSzPts val="1800"/>
              <a:buNone/>
              <a:defRPr sz="1800">
                <a:solidFill>
                  <a:srgbClr val="FFFFFF"/>
                </a:solidFill>
              </a:defRPr>
            </a:lvl3pPr>
            <a:lvl4pPr lvl="3" rtl="0" algn="ctr">
              <a:spcBef>
                <a:spcPts val="0"/>
              </a:spcBef>
              <a:spcAft>
                <a:spcPts val="0"/>
              </a:spcAft>
              <a:buClr>
                <a:srgbClr val="FFFFFF"/>
              </a:buClr>
              <a:buSzPts val="1800"/>
              <a:buNone/>
              <a:defRPr sz="1800">
                <a:solidFill>
                  <a:srgbClr val="FFFFFF"/>
                </a:solidFill>
              </a:defRPr>
            </a:lvl4pPr>
            <a:lvl5pPr lvl="4" rtl="0" algn="ctr">
              <a:spcBef>
                <a:spcPts val="0"/>
              </a:spcBef>
              <a:spcAft>
                <a:spcPts val="0"/>
              </a:spcAft>
              <a:buClr>
                <a:srgbClr val="FFFFFF"/>
              </a:buClr>
              <a:buSzPts val="1800"/>
              <a:buNone/>
              <a:defRPr sz="1800">
                <a:solidFill>
                  <a:srgbClr val="FFFFFF"/>
                </a:solidFill>
              </a:defRPr>
            </a:lvl5pPr>
            <a:lvl6pPr lvl="5" rtl="0" algn="ctr">
              <a:spcBef>
                <a:spcPts val="0"/>
              </a:spcBef>
              <a:spcAft>
                <a:spcPts val="0"/>
              </a:spcAft>
              <a:buClr>
                <a:srgbClr val="FFFFFF"/>
              </a:buClr>
              <a:buSzPts val="1800"/>
              <a:buNone/>
              <a:defRPr sz="1800">
                <a:solidFill>
                  <a:srgbClr val="FFFFFF"/>
                </a:solidFill>
              </a:defRPr>
            </a:lvl6pPr>
            <a:lvl7pPr lvl="6" rtl="0" algn="ctr">
              <a:spcBef>
                <a:spcPts val="0"/>
              </a:spcBef>
              <a:spcAft>
                <a:spcPts val="0"/>
              </a:spcAft>
              <a:buClr>
                <a:srgbClr val="FFFFFF"/>
              </a:buClr>
              <a:buSzPts val="1800"/>
              <a:buNone/>
              <a:defRPr sz="1800">
                <a:solidFill>
                  <a:srgbClr val="FFFFFF"/>
                </a:solidFill>
              </a:defRPr>
            </a:lvl7pPr>
            <a:lvl8pPr lvl="7" rtl="0" algn="ctr">
              <a:spcBef>
                <a:spcPts val="0"/>
              </a:spcBef>
              <a:spcAft>
                <a:spcPts val="0"/>
              </a:spcAft>
              <a:buClr>
                <a:srgbClr val="FFFFFF"/>
              </a:buClr>
              <a:buSzPts val="1800"/>
              <a:buNone/>
              <a:defRPr sz="1800">
                <a:solidFill>
                  <a:srgbClr val="FFFFFF"/>
                </a:solidFill>
              </a:defRPr>
            </a:lvl8pPr>
            <a:lvl9pPr lvl="8" rtl="0" algn="ctr">
              <a:spcBef>
                <a:spcPts val="0"/>
              </a:spcBef>
              <a:spcAft>
                <a:spcPts val="0"/>
              </a:spcAft>
              <a:buClr>
                <a:srgbClr val="FFFFFF"/>
              </a:buClr>
              <a:buSzPts val="1800"/>
              <a:buNone/>
              <a:defRPr sz="1800">
                <a:solidFill>
                  <a:srgbClr val="FFFFFF"/>
                </a:solidFill>
              </a:defRPr>
            </a:lvl9pPr>
          </a:lstStyle>
          <a:p/>
        </p:txBody>
      </p:sp>
      <p:sp>
        <p:nvSpPr>
          <p:cNvPr id="111" name="Google Shape;111;p13"/>
          <p:cNvSpPr txBox="1"/>
          <p:nvPr>
            <p:ph idx="6" type="subTitle"/>
          </p:nvPr>
        </p:nvSpPr>
        <p:spPr>
          <a:xfrm>
            <a:off x="5185707" y="2369775"/>
            <a:ext cx="1906500" cy="367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000"/>
              <a:buNone/>
              <a:defRPr sz="1000">
                <a:solidFill>
                  <a:srgbClr val="FFFFFF"/>
                </a:solidFill>
              </a:defRPr>
            </a:lvl1pPr>
            <a:lvl2pPr lvl="1" rtl="0" algn="ctr">
              <a:lnSpc>
                <a:spcPct val="100000"/>
              </a:lnSpc>
              <a:spcBef>
                <a:spcPts val="0"/>
              </a:spcBef>
              <a:spcAft>
                <a:spcPts val="0"/>
              </a:spcAft>
              <a:buClr>
                <a:srgbClr val="FFFFFF"/>
              </a:buClr>
              <a:buSzPts val="1000"/>
              <a:buNone/>
              <a:defRPr sz="1000">
                <a:solidFill>
                  <a:srgbClr val="FFFFFF"/>
                </a:solidFill>
              </a:defRPr>
            </a:lvl2pPr>
            <a:lvl3pPr lvl="2" rtl="0" algn="ctr">
              <a:lnSpc>
                <a:spcPct val="100000"/>
              </a:lnSpc>
              <a:spcBef>
                <a:spcPts val="0"/>
              </a:spcBef>
              <a:spcAft>
                <a:spcPts val="0"/>
              </a:spcAft>
              <a:buClr>
                <a:srgbClr val="FFFFFF"/>
              </a:buClr>
              <a:buSzPts val="1000"/>
              <a:buNone/>
              <a:defRPr sz="1000">
                <a:solidFill>
                  <a:srgbClr val="FFFFFF"/>
                </a:solidFill>
              </a:defRPr>
            </a:lvl3pPr>
            <a:lvl4pPr lvl="3" rtl="0" algn="ctr">
              <a:lnSpc>
                <a:spcPct val="100000"/>
              </a:lnSpc>
              <a:spcBef>
                <a:spcPts val="0"/>
              </a:spcBef>
              <a:spcAft>
                <a:spcPts val="0"/>
              </a:spcAft>
              <a:buClr>
                <a:srgbClr val="FFFFFF"/>
              </a:buClr>
              <a:buSzPts val="1000"/>
              <a:buNone/>
              <a:defRPr sz="1000">
                <a:solidFill>
                  <a:srgbClr val="FFFFFF"/>
                </a:solidFill>
              </a:defRPr>
            </a:lvl4pPr>
            <a:lvl5pPr lvl="4" rtl="0" algn="ctr">
              <a:lnSpc>
                <a:spcPct val="100000"/>
              </a:lnSpc>
              <a:spcBef>
                <a:spcPts val="0"/>
              </a:spcBef>
              <a:spcAft>
                <a:spcPts val="0"/>
              </a:spcAft>
              <a:buClr>
                <a:srgbClr val="FFFFFF"/>
              </a:buClr>
              <a:buSzPts val="1000"/>
              <a:buNone/>
              <a:defRPr sz="1000">
                <a:solidFill>
                  <a:srgbClr val="FFFFFF"/>
                </a:solidFill>
              </a:defRPr>
            </a:lvl5pPr>
            <a:lvl6pPr lvl="5" rtl="0" algn="ctr">
              <a:lnSpc>
                <a:spcPct val="100000"/>
              </a:lnSpc>
              <a:spcBef>
                <a:spcPts val="0"/>
              </a:spcBef>
              <a:spcAft>
                <a:spcPts val="0"/>
              </a:spcAft>
              <a:buClr>
                <a:srgbClr val="FFFFFF"/>
              </a:buClr>
              <a:buSzPts val="1000"/>
              <a:buNone/>
              <a:defRPr sz="1000">
                <a:solidFill>
                  <a:srgbClr val="FFFFFF"/>
                </a:solidFill>
              </a:defRPr>
            </a:lvl6pPr>
            <a:lvl7pPr lvl="6" rtl="0" algn="ctr">
              <a:lnSpc>
                <a:spcPct val="100000"/>
              </a:lnSpc>
              <a:spcBef>
                <a:spcPts val="0"/>
              </a:spcBef>
              <a:spcAft>
                <a:spcPts val="0"/>
              </a:spcAft>
              <a:buClr>
                <a:srgbClr val="FFFFFF"/>
              </a:buClr>
              <a:buSzPts val="1000"/>
              <a:buNone/>
              <a:defRPr sz="1000">
                <a:solidFill>
                  <a:srgbClr val="FFFFFF"/>
                </a:solidFill>
              </a:defRPr>
            </a:lvl7pPr>
            <a:lvl8pPr lvl="7" rtl="0" algn="ctr">
              <a:lnSpc>
                <a:spcPct val="100000"/>
              </a:lnSpc>
              <a:spcBef>
                <a:spcPts val="0"/>
              </a:spcBef>
              <a:spcAft>
                <a:spcPts val="0"/>
              </a:spcAft>
              <a:buClr>
                <a:srgbClr val="FFFFFF"/>
              </a:buClr>
              <a:buSzPts val="1000"/>
              <a:buNone/>
              <a:defRPr sz="1000">
                <a:solidFill>
                  <a:srgbClr val="FFFFFF"/>
                </a:solidFill>
              </a:defRPr>
            </a:lvl8pPr>
            <a:lvl9pPr lvl="8" rtl="0" algn="ctr">
              <a:lnSpc>
                <a:spcPct val="100000"/>
              </a:lnSpc>
              <a:spcBef>
                <a:spcPts val="0"/>
              </a:spcBef>
              <a:spcAft>
                <a:spcPts val="0"/>
              </a:spcAft>
              <a:buClr>
                <a:srgbClr val="FFFFFF"/>
              </a:buClr>
              <a:buSzPts val="1000"/>
              <a:buNone/>
              <a:defRPr sz="1000">
                <a:solidFill>
                  <a:srgbClr val="FFFFFF"/>
                </a:solidFill>
              </a:defRPr>
            </a:lvl9pPr>
          </a:lstStyle>
          <a:p/>
        </p:txBody>
      </p:sp>
      <p:sp>
        <p:nvSpPr>
          <p:cNvPr id="112" name="Google Shape;112;p13"/>
          <p:cNvSpPr txBox="1"/>
          <p:nvPr>
            <p:ph idx="7" type="ctrTitle"/>
          </p:nvPr>
        </p:nvSpPr>
        <p:spPr>
          <a:xfrm>
            <a:off x="4824357" y="3410263"/>
            <a:ext cx="26292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1400"/>
              <a:buNone/>
              <a:defRPr sz="1400">
                <a:solidFill>
                  <a:srgbClr val="FFFFFF"/>
                </a:solidFill>
              </a:defRPr>
            </a:lvl1pPr>
            <a:lvl2pPr lvl="1" rtl="0" algn="ctr">
              <a:spcBef>
                <a:spcPts val="0"/>
              </a:spcBef>
              <a:spcAft>
                <a:spcPts val="0"/>
              </a:spcAft>
              <a:buClr>
                <a:srgbClr val="FFFFFF"/>
              </a:buClr>
              <a:buSzPts val="1800"/>
              <a:buNone/>
              <a:defRPr sz="1800">
                <a:solidFill>
                  <a:srgbClr val="FFFFFF"/>
                </a:solidFill>
              </a:defRPr>
            </a:lvl2pPr>
            <a:lvl3pPr lvl="2" rtl="0" algn="ctr">
              <a:spcBef>
                <a:spcPts val="0"/>
              </a:spcBef>
              <a:spcAft>
                <a:spcPts val="0"/>
              </a:spcAft>
              <a:buClr>
                <a:srgbClr val="FFFFFF"/>
              </a:buClr>
              <a:buSzPts val="1800"/>
              <a:buNone/>
              <a:defRPr sz="1800">
                <a:solidFill>
                  <a:srgbClr val="FFFFFF"/>
                </a:solidFill>
              </a:defRPr>
            </a:lvl3pPr>
            <a:lvl4pPr lvl="3" rtl="0" algn="ctr">
              <a:spcBef>
                <a:spcPts val="0"/>
              </a:spcBef>
              <a:spcAft>
                <a:spcPts val="0"/>
              </a:spcAft>
              <a:buClr>
                <a:srgbClr val="FFFFFF"/>
              </a:buClr>
              <a:buSzPts val="1800"/>
              <a:buNone/>
              <a:defRPr sz="1800">
                <a:solidFill>
                  <a:srgbClr val="FFFFFF"/>
                </a:solidFill>
              </a:defRPr>
            </a:lvl4pPr>
            <a:lvl5pPr lvl="4" rtl="0" algn="ctr">
              <a:spcBef>
                <a:spcPts val="0"/>
              </a:spcBef>
              <a:spcAft>
                <a:spcPts val="0"/>
              </a:spcAft>
              <a:buClr>
                <a:srgbClr val="FFFFFF"/>
              </a:buClr>
              <a:buSzPts val="1800"/>
              <a:buNone/>
              <a:defRPr sz="1800">
                <a:solidFill>
                  <a:srgbClr val="FFFFFF"/>
                </a:solidFill>
              </a:defRPr>
            </a:lvl5pPr>
            <a:lvl6pPr lvl="5" rtl="0" algn="ctr">
              <a:spcBef>
                <a:spcPts val="0"/>
              </a:spcBef>
              <a:spcAft>
                <a:spcPts val="0"/>
              </a:spcAft>
              <a:buClr>
                <a:srgbClr val="FFFFFF"/>
              </a:buClr>
              <a:buSzPts val="1800"/>
              <a:buNone/>
              <a:defRPr sz="1800">
                <a:solidFill>
                  <a:srgbClr val="FFFFFF"/>
                </a:solidFill>
              </a:defRPr>
            </a:lvl6pPr>
            <a:lvl7pPr lvl="6" rtl="0" algn="ctr">
              <a:spcBef>
                <a:spcPts val="0"/>
              </a:spcBef>
              <a:spcAft>
                <a:spcPts val="0"/>
              </a:spcAft>
              <a:buClr>
                <a:srgbClr val="FFFFFF"/>
              </a:buClr>
              <a:buSzPts val="1800"/>
              <a:buNone/>
              <a:defRPr sz="1800">
                <a:solidFill>
                  <a:srgbClr val="FFFFFF"/>
                </a:solidFill>
              </a:defRPr>
            </a:lvl7pPr>
            <a:lvl8pPr lvl="7" rtl="0" algn="ctr">
              <a:spcBef>
                <a:spcPts val="0"/>
              </a:spcBef>
              <a:spcAft>
                <a:spcPts val="0"/>
              </a:spcAft>
              <a:buClr>
                <a:srgbClr val="FFFFFF"/>
              </a:buClr>
              <a:buSzPts val="1800"/>
              <a:buNone/>
              <a:defRPr sz="1800">
                <a:solidFill>
                  <a:srgbClr val="FFFFFF"/>
                </a:solidFill>
              </a:defRPr>
            </a:lvl8pPr>
            <a:lvl9pPr lvl="8" rtl="0" algn="ctr">
              <a:spcBef>
                <a:spcPts val="0"/>
              </a:spcBef>
              <a:spcAft>
                <a:spcPts val="0"/>
              </a:spcAft>
              <a:buClr>
                <a:srgbClr val="FFFFFF"/>
              </a:buClr>
              <a:buSzPts val="1800"/>
              <a:buNone/>
              <a:defRPr sz="1800">
                <a:solidFill>
                  <a:srgbClr val="FFFFFF"/>
                </a:solidFill>
              </a:defRPr>
            </a:lvl9pPr>
          </a:lstStyle>
          <a:p/>
        </p:txBody>
      </p:sp>
      <p:sp>
        <p:nvSpPr>
          <p:cNvPr id="113" name="Google Shape;113;p13"/>
          <p:cNvSpPr txBox="1"/>
          <p:nvPr>
            <p:ph idx="8" type="subTitle"/>
          </p:nvPr>
        </p:nvSpPr>
        <p:spPr>
          <a:xfrm>
            <a:off x="5185707" y="3871725"/>
            <a:ext cx="1906500" cy="367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000"/>
              <a:buNone/>
              <a:defRPr sz="1000">
                <a:solidFill>
                  <a:srgbClr val="FFFFFF"/>
                </a:solidFill>
              </a:defRPr>
            </a:lvl1pPr>
            <a:lvl2pPr lvl="1" rtl="0" algn="ctr">
              <a:lnSpc>
                <a:spcPct val="100000"/>
              </a:lnSpc>
              <a:spcBef>
                <a:spcPts val="0"/>
              </a:spcBef>
              <a:spcAft>
                <a:spcPts val="0"/>
              </a:spcAft>
              <a:buClr>
                <a:srgbClr val="FFFFFF"/>
              </a:buClr>
              <a:buSzPts val="1000"/>
              <a:buNone/>
              <a:defRPr sz="1000">
                <a:solidFill>
                  <a:srgbClr val="FFFFFF"/>
                </a:solidFill>
              </a:defRPr>
            </a:lvl2pPr>
            <a:lvl3pPr lvl="2" rtl="0" algn="ctr">
              <a:lnSpc>
                <a:spcPct val="100000"/>
              </a:lnSpc>
              <a:spcBef>
                <a:spcPts val="0"/>
              </a:spcBef>
              <a:spcAft>
                <a:spcPts val="0"/>
              </a:spcAft>
              <a:buClr>
                <a:srgbClr val="FFFFFF"/>
              </a:buClr>
              <a:buSzPts val="1000"/>
              <a:buNone/>
              <a:defRPr sz="1000">
                <a:solidFill>
                  <a:srgbClr val="FFFFFF"/>
                </a:solidFill>
              </a:defRPr>
            </a:lvl3pPr>
            <a:lvl4pPr lvl="3" rtl="0" algn="ctr">
              <a:lnSpc>
                <a:spcPct val="100000"/>
              </a:lnSpc>
              <a:spcBef>
                <a:spcPts val="0"/>
              </a:spcBef>
              <a:spcAft>
                <a:spcPts val="0"/>
              </a:spcAft>
              <a:buClr>
                <a:srgbClr val="FFFFFF"/>
              </a:buClr>
              <a:buSzPts val="1000"/>
              <a:buNone/>
              <a:defRPr sz="1000">
                <a:solidFill>
                  <a:srgbClr val="FFFFFF"/>
                </a:solidFill>
              </a:defRPr>
            </a:lvl4pPr>
            <a:lvl5pPr lvl="4" rtl="0" algn="ctr">
              <a:lnSpc>
                <a:spcPct val="100000"/>
              </a:lnSpc>
              <a:spcBef>
                <a:spcPts val="0"/>
              </a:spcBef>
              <a:spcAft>
                <a:spcPts val="0"/>
              </a:spcAft>
              <a:buClr>
                <a:srgbClr val="FFFFFF"/>
              </a:buClr>
              <a:buSzPts val="1000"/>
              <a:buNone/>
              <a:defRPr sz="1000">
                <a:solidFill>
                  <a:srgbClr val="FFFFFF"/>
                </a:solidFill>
              </a:defRPr>
            </a:lvl5pPr>
            <a:lvl6pPr lvl="5" rtl="0" algn="ctr">
              <a:lnSpc>
                <a:spcPct val="100000"/>
              </a:lnSpc>
              <a:spcBef>
                <a:spcPts val="0"/>
              </a:spcBef>
              <a:spcAft>
                <a:spcPts val="0"/>
              </a:spcAft>
              <a:buClr>
                <a:srgbClr val="FFFFFF"/>
              </a:buClr>
              <a:buSzPts val="1000"/>
              <a:buNone/>
              <a:defRPr sz="1000">
                <a:solidFill>
                  <a:srgbClr val="FFFFFF"/>
                </a:solidFill>
              </a:defRPr>
            </a:lvl6pPr>
            <a:lvl7pPr lvl="6" rtl="0" algn="ctr">
              <a:lnSpc>
                <a:spcPct val="100000"/>
              </a:lnSpc>
              <a:spcBef>
                <a:spcPts val="0"/>
              </a:spcBef>
              <a:spcAft>
                <a:spcPts val="0"/>
              </a:spcAft>
              <a:buClr>
                <a:srgbClr val="FFFFFF"/>
              </a:buClr>
              <a:buSzPts val="1000"/>
              <a:buNone/>
              <a:defRPr sz="1000">
                <a:solidFill>
                  <a:srgbClr val="FFFFFF"/>
                </a:solidFill>
              </a:defRPr>
            </a:lvl7pPr>
            <a:lvl8pPr lvl="7" rtl="0" algn="ctr">
              <a:lnSpc>
                <a:spcPct val="100000"/>
              </a:lnSpc>
              <a:spcBef>
                <a:spcPts val="0"/>
              </a:spcBef>
              <a:spcAft>
                <a:spcPts val="0"/>
              </a:spcAft>
              <a:buClr>
                <a:srgbClr val="FFFFFF"/>
              </a:buClr>
              <a:buSzPts val="1000"/>
              <a:buNone/>
              <a:defRPr sz="1000">
                <a:solidFill>
                  <a:srgbClr val="FFFFFF"/>
                </a:solidFill>
              </a:defRPr>
            </a:lvl8pPr>
            <a:lvl9pPr lvl="8" rtl="0" algn="ctr">
              <a:lnSpc>
                <a:spcPct val="100000"/>
              </a:lnSpc>
              <a:spcBef>
                <a:spcPts val="0"/>
              </a:spcBef>
              <a:spcAft>
                <a:spcPts val="0"/>
              </a:spcAft>
              <a:buClr>
                <a:srgbClr val="FFFFFF"/>
              </a:buClr>
              <a:buSzPts val="1000"/>
              <a:buNone/>
              <a:defRPr sz="1000">
                <a:solidFill>
                  <a:srgbClr val="FFFFFF"/>
                </a:solidFill>
              </a:defRPr>
            </a:lvl9pPr>
          </a:lstStyle>
          <a:p/>
        </p:txBody>
      </p:sp>
      <p:cxnSp>
        <p:nvCxnSpPr>
          <p:cNvPr id="114" name="Google Shape;114;p13"/>
          <p:cNvCxnSpPr/>
          <p:nvPr/>
        </p:nvCxnSpPr>
        <p:spPr>
          <a:xfrm>
            <a:off x="2273400" y="2110663"/>
            <a:ext cx="4597200" cy="0"/>
          </a:xfrm>
          <a:prstGeom prst="straightConnector1">
            <a:avLst/>
          </a:prstGeom>
          <a:noFill/>
          <a:ln cap="flat" cmpd="sng" w="19050">
            <a:solidFill>
              <a:srgbClr val="FFFFFF"/>
            </a:solidFill>
            <a:prstDash val="solid"/>
            <a:round/>
            <a:headEnd len="med" w="med" type="none"/>
            <a:tailEnd len="med" w="med" type="none"/>
          </a:ln>
        </p:spPr>
      </p:cxnSp>
      <p:cxnSp>
        <p:nvCxnSpPr>
          <p:cNvPr id="115" name="Google Shape;115;p13"/>
          <p:cNvCxnSpPr/>
          <p:nvPr/>
        </p:nvCxnSpPr>
        <p:spPr>
          <a:xfrm>
            <a:off x="2273400" y="3627438"/>
            <a:ext cx="4597200" cy="0"/>
          </a:xfrm>
          <a:prstGeom prst="straightConnector1">
            <a:avLst/>
          </a:prstGeom>
          <a:noFill/>
          <a:ln cap="flat" cmpd="sng" w="19050">
            <a:solidFill>
              <a:srgbClr val="FFFFFF"/>
            </a:solidFill>
            <a:prstDash val="solid"/>
            <a:round/>
            <a:headEnd len="med" w="med" type="none"/>
            <a:tailEnd len="med" w="med" type="none"/>
          </a:ln>
        </p:spPr>
      </p:cxnSp>
      <p:pic>
        <p:nvPicPr>
          <p:cNvPr id="116" name="Google Shape;116;p13"/>
          <p:cNvPicPr preferRelativeResize="0"/>
          <p:nvPr/>
        </p:nvPicPr>
        <p:blipFill>
          <a:blip r:embed="rId2">
            <a:alphaModFix/>
          </a:blip>
          <a:stretch>
            <a:fillRect/>
          </a:stretch>
        </p:blipFill>
        <p:spPr>
          <a:xfrm flipH="1">
            <a:off x="6843225" y="0"/>
            <a:ext cx="2300675" cy="2075900"/>
          </a:xfrm>
          <a:prstGeom prst="rect">
            <a:avLst/>
          </a:prstGeom>
          <a:noFill/>
          <a:ln>
            <a:noFill/>
          </a:ln>
        </p:spPr>
      </p:pic>
      <p:sp>
        <p:nvSpPr>
          <p:cNvPr id="117" name="Google Shape;117;p1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ACKGROUND">
  <p:cSld name="CUSTOM_8">
    <p:spTree>
      <p:nvGrpSpPr>
        <p:cNvPr id="118" name="Shape 118"/>
        <p:cNvGrpSpPr/>
        <p:nvPr/>
      </p:nvGrpSpPr>
      <p:grpSpPr>
        <a:xfrm>
          <a:off x="0" y="0"/>
          <a:ext cx="0" cy="0"/>
          <a:chOff x="0" y="0"/>
          <a:chExt cx="0" cy="0"/>
        </a:xfrm>
      </p:grpSpPr>
      <p:sp>
        <p:nvSpPr>
          <p:cNvPr id="119" name="Google Shape;119;p1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SLIDE">
  <p:cSld name="CUSTOM_9">
    <p:bg>
      <p:bgPr>
        <a:noFill/>
      </p:bgPr>
    </p:bg>
    <p:spTree>
      <p:nvGrpSpPr>
        <p:cNvPr id="120" name="Shape 120"/>
        <p:cNvGrpSpPr/>
        <p:nvPr/>
      </p:nvGrpSpPr>
      <p:grpSpPr>
        <a:xfrm>
          <a:off x="0" y="0"/>
          <a:ext cx="0" cy="0"/>
          <a:chOff x="0" y="0"/>
          <a:chExt cx="0" cy="0"/>
        </a:xfrm>
      </p:grpSpPr>
      <p:sp>
        <p:nvSpPr>
          <p:cNvPr id="121" name="Google Shape;121;p1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_1">
  <p:cSld name="TITLE_1">
    <p:spTree>
      <p:nvGrpSpPr>
        <p:cNvPr id="122" name="Shape 122"/>
        <p:cNvGrpSpPr/>
        <p:nvPr/>
      </p:nvGrpSpPr>
      <p:grpSpPr>
        <a:xfrm>
          <a:off x="0" y="0"/>
          <a:ext cx="0" cy="0"/>
          <a:chOff x="0" y="0"/>
          <a:chExt cx="0" cy="0"/>
        </a:xfrm>
      </p:grpSpPr>
      <p:sp>
        <p:nvSpPr>
          <p:cNvPr id="123" name="Google Shape;123;p16"/>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24" name="Google Shape;124;p16"/>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25" name="Google Shape;125;p16"/>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ABLE OF CONTENTS">
  <p:cSld name="CUSTOM_1">
    <p:bg>
      <p:bgPr>
        <a:gradFill>
          <a:gsLst>
            <a:gs pos="0">
              <a:srgbClr val="88D3CE"/>
            </a:gs>
            <a:gs pos="100000">
              <a:srgbClr val="423864"/>
            </a:gs>
          </a:gsLst>
          <a:lin ang="5400700" scaled="0"/>
        </a:gradFill>
      </p:bgPr>
    </p:bg>
    <p:spTree>
      <p:nvGrpSpPr>
        <p:cNvPr id="15" name="Shape 15"/>
        <p:cNvGrpSpPr/>
        <p:nvPr/>
      </p:nvGrpSpPr>
      <p:grpSpPr>
        <a:xfrm>
          <a:off x="0" y="0"/>
          <a:ext cx="0" cy="0"/>
          <a:chOff x="0" y="0"/>
          <a:chExt cx="0" cy="0"/>
        </a:xfrm>
      </p:grpSpPr>
      <p:sp>
        <p:nvSpPr>
          <p:cNvPr id="16" name="Google Shape;16;p3"/>
          <p:cNvSpPr txBox="1"/>
          <p:nvPr>
            <p:ph type="ctrTitle"/>
          </p:nvPr>
        </p:nvSpPr>
        <p:spPr>
          <a:xfrm>
            <a:off x="1690457" y="2040013"/>
            <a:ext cx="26292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1400"/>
              <a:buNone/>
              <a:defRPr sz="1400">
                <a:solidFill>
                  <a:srgbClr val="FFFFFF"/>
                </a:solidFill>
              </a:defRPr>
            </a:lvl1pPr>
            <a:lvl2pPr lvl="1" rtl="0" algn="ctr">
              <a:spcBef>
                <a:spcPts val="0"/>
              </a:spcBef>
              <a:spcAft>
                <a:spcPts val="0"/>
              </a:spcAft>
              <a:buClr>
                <a:srgbClr val="FFFFFF"/>
              </a:buClr>
              <a:buSzPts val="1800"/>
              <a:buNone/>
              <a:defRPr sz="1800">
                <a:solidFill>
                  <a:srgbClr val="FFFFFF"/>
                </a:solidFill>
              </a:defRPr>
            </a:lvl2pPr>
            <a:lvl3pPr lvl="2" rtl="0" algn="ctr">
              <a:spcBef>
                <a:spcPts val="0"/>
              </a:spcBef>
              <a:spcAft>
                <a:spcPts val="0"/>
              </a:spcAft>
              <a:buClr>
                <a:srgbClr val="FFFFFF"/>
              </a:buClr>
              <a:buSzPts val="1800"/>
              <a:buNone/>
              <a:defRPr sz="1800">
                <a:solidFill>
                  <a:srgbClr val="FFFFFF"/>
                </a:solidFill>
              </a:defRPr>
            </a:lvl3pPr>
            <a:lvl4pPr lvl="3" rtl="0" algn="ctr">
              <a:spcBef>
                <a:spcPts val="0"/>
              </a:spcBef>
              <a:spcAft>
                <a:spcPts val="0"/>
              </a:spcAft>
              <a:buClr>
                <a:srgbClr val="FFFFFF"/>
              </a:buClr>
              <a:buSzPts val="1800"/>
              <a:buNone/>
              <a:defRPr sz="1800">
                <a:solidFill>
                  <a:srgbClr val="FFFFFF"/>
                </a:solidFill>
              </a:defRPr>
            </a:lvl4pPr>
            <a:lvl5pPr lvl="4" rtl="0" algn="ctr">
              <a:spcBef>
                <a:spcPts val="0"/>
              </a:spcBef>
              <a:spcAft>
                <a:spcPts val="0"/>
              </a:spcAft>
              <a:buClr>
                <a:srgbClr val="FFFFFF"/>
              </a:buClr>
              <a:buSzPts val="1800"/>
              <a:buNone/>
              <a:defRPr sz="1800">
                <a:solidFill>
                  <a:srgbClr val="FFFFFF"/>
                </a:solidFill>
              </a:defRPr>
            </a:lvl5pPr>
            <a:lvl6pPr lvl="5" rtl="0" algn="ctr">
              <a:spcBef>
                <a:spcPts val="0"/>
              </a:spcBef>
              <a:spcAft>
                <a:spcPts val="0"/>
              </a:spcAft>
              <a:buClr>
                <a:srgbClr val="FFFFFF"/>
              </a:buClr>
              <a:buSzPts val="1800"/>
              <a:buNone/>
              <a:defRPr sz="1800">
                <a:solidFill>
                  <a:srgbClr val="FFFFFF"/>
                </a:solidFill>
              </a:defRPr>
            </a:lvl6pPr>
            <a:lvl7pPr lvl="6" rtl="0" algn="ctr">
              <a:spcBef>
                <a:spcPts val="0"/>
              </a:spcBef>
              <a:spcAft>
                <a:spcPts val="0"/>
              </a:spcAft>
              <a:buClr>
                <a:srgbClr val="FFFFFF"/>
              </a:buClr>
              <a:buSzPts val="1800"/>
              <a:buNone/>
              <a:defRPr sz="1800">
                <a:solidFill>
                  <a:srgbClr val="FFFFFF"/>
                </a:solidFill>
              </a:defRPr>
            </a:lvl7pPr>
            <a:lvl8pPr lvl="7" rtl="0" algn="ctr">
              <a:spcBef>
                <a:spcPts val="0"/>
              </a:spcBef>
              <a:spcAft>
                <a:spcPts val="0"/>
              </a:spcAft>
              <a:buClr>
                <a:srgbClr val="FFFFFF"/>
              </a:buClr>
              <a:buSzPts val="1800"/>
              <a:buNone/>
              <a:defRPr sz="1800">
                <a:solidFill>
                  <a:srgbClr val="FFFFFF"/>
                </a:solidFill>
              </a:defRPr>
            </a:lvl8pPr>
            <a:lvl9pPr lvl="8" rtl="0" algn="ctr">
              <a:spcBef>
                <a:spcPts val="0"/>
              </a:spcBef>
              <a:spcAft>
                <a:spcPts val="0"/>
              </a:spcAft>
              <a:buClr>
                <a:srgbClr val="FFFFFF"/>
              </a:buClr>
              <a:buSzPts val="1800"/>
              <a:buNone/>
              <a:defRPr sz="1800">
                <a:solidFill>
                  <a:srgbClr val="FFFFFF"/>
                </a:solidFill>
              </a:defRPr>
            </a:lvl9pPr>
          </a:lstStyle>
          <a:p/>
        </p:txBody>
      </p:sp>
      <p:sp>
        <p:nvSpPr>
          <p:cNvPr id="17" name="Google Shape;17;p3"/>
          <p:cNvSpPr txBox="1"/>
          <p:nvPr>
            <p:ph idx="1" type="subTitle"/>
          </p:nvPr>
        </p:nvSpPr>
        <p:spPr>
          <a:xfrm>
            <a:off x="2051807" y="2501475"/>
            <a:ext cx="1906500" cy="367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000"/>
              <a:buNone/>
              <a:defRPr sz="1000">
                <a:solidFill>
                  <a:srgbClr val="FFFFFF"/>
                </a:solidFill>
              </a:defRPr>
            </a:lvl1pPr>
            <a:lvl2pPr lvl="1" rtl="0" algn="ctr">
              <a:lnSpc>
                <a:spcPct val="100000"/>
              </a:lnSpc>
              <a:spcBef>
                <a:spcPts val="0"/>
              </a:spcBef>
              <a:spcAft>
                <a:spcPts val="0"/>
              </a:spcAft>
              <a:buClr>
                <a:srgbClr val="FFFFFF"/>
              </a:buClr>
              <a:buSzPts val="1000"/>
              <a:buNone/>
              <a:defRPr sz="1000">
                <a:solidFill>
                  <a:srgbClr val="FFFFFF"/>
                </a:solidFill>
              </a:defRPr>
            </a:lvl2pPr>
            <a:lvl3pPr lvl="2" rtl="0" algn="ctr">
              <a:lnSpc>
                <a:spcPct val="100000"/>
              </a:lnSpc>
              <a:spcBef>
                <a:spcPts val="0"/>
              </a:spcBef>
              <a:spcAft>
                <a:spcPts val="0"/>
              </a:spcAft>
              <a:buClr>
                <a:srgbClr val="FFFFFF"/>
              </a:buClr>
              <a:buSzPts val="1000"/>
              <a:buNone/>
              <a:defRPr sz="1000">
                <a:solidFill>
                  <a:srgbClr val="FFFFFF"/>
                </a:solidFill>
              </a:defRPr>
            </a:lvl3pPr>
            <a:lvl4pPr lvl="3" rtl="0" algn="ctr">
              <a:lnSpc>
                <a:spcPct val="100000"/>
              </a:lnSpc>
              <a:spcBef>
                <a:spcPts val="0"/>
              </a:spcBef>
              <a:spcAft>
                <a:spcPts val="0"/>
              </a:spcAft>
              <a:buClr>
                <a:srgbClr val="FFFFFF"/>
              </a:buClr>
              <a:buSzPts val="1000"/>
              <a:buNone/>
              <a:defRPr sz="1000">
                <a:solidFill>
                  <a:srgbClr val="FFFFFF"/>
                </a:solidFill>
              </a:defRPr>
            </a:lvl4pPr>
            <a:lvl5pPr lvl="4" rtl="0" algn="ctr">
              <a:lnSpc>
                <a:spcPct val="100000"/>
              </a:lnSpc>
              <a:spcBef>
                <a:spcPts val="0"/>
              </a:spcBef>
              <a:spcAft>
                <a:spcPts val="0"/>
              </a:spcAft>
              <a:buClr>
                <a:srgbClr val="FFFFFF"/>
              </a:buClr>
              <a:buSzPts val="1000"/>
              <a:buNone/>
              <a:defRPr sz="1000">
                <a:solidFill>
                  <a:srgbClr val="FFFFFF"/>
                </a:solidFill>
              </a:defRPr>
            </a:lvl5pPr>
            <a:lvl6pPr lvl="5" rtl="0" algn="ctr">
              <a:lnSpc>
                <a:spcPct val="100000"/>
              </a:lnSpc>
              <a:spcBef>
                <a:spcPts val="0"/>
              </a:spcBef>
              <a:spcAft>
                <a:spcPts val="0"/>
              </a:spcAft>
              <a:buClr>
                <a:srgbClr val="FFFFFF"/>
              </a:buClr>
              <a:buSzPts val="1000"/>
              <a:buNone/>
              <a:defRPr sz="1000">
                <a:solidFill>
                  <a:srgbClr val="FFFFFF"/>
                </a:solidFill>
              </a:defRPr>
            </a:lvl6pPr>
            <a:lvl7pPr lvl="6" rtl="0" algn="ctr">
              <a:lnSpc>
                <a:spcPct val="100000"/>
              </a:lnSpc>
              <a:spcBef>
                <a:spcPts val="0"/>
              </a:spcBef>
              <a:spcAft>
                <a:spcPts val="0"/>
              </a:spcAft>
              <a:buClr>
                <a:srgbClr val="FFFFFF"/>
              </a:buClr>
              <a:buSzPts val="1000"/>
              <a:buNone/>
              <a:defRPr sz="1000">
                <a:solidFill>
                  <a:srgbClr val="FFFFFF"/>
                </a:solidFill>
              </a:defRPr>
            </a:lvl7pPr>
            <a:lvl8pPr lvl="7" rtl="0" algn="ctr">
              <a:lnSpc>
                <a:spcPct val="100000"/>
              </a:lnSpc>
              <a:spcBef>
                <a:spcPts val="0"/>
              </a:spcBef>
              <a:spcAft>
                <a:spcPts val="0"/>
              </a:spcAft>
              <a:buClr>
                <a:srgbClr val="FFFFFF"/>
              </a:buClr>
              <a:buSzPts val="1000"/>
              <a:buNone/>
              <a:defRPr sz="1000">
                <a:solidFill>
                  <a:srgbClr val="FFFFFF"/>
                </a:solidFill>
              </a:defRPr>
            </a:lvl8pPr>
            <a:lvl9pPr lvl="8" rtl="0" algn="ctr">
              <a:lnSpc>
                <a:spcPct val="100000"/>
              </a:lnSpc>
              <a:spcBef>
                <a:spcPts val="0"/>
              </a:spcBef>
              <a:spcAft>
                <a:spcPts val="0"/>
              </a:spcAft>
              <a:buClr>
                <a:srgbClr val="FFFFFF"/>
              </a:buClr>
              <a:buSzPts val="1000"/>
              <a:buNone/>
              <a:defRPr sz="1000">
                <a:solidFill>
                  <a:srgbClr val="FFFFFF"/>
                </a:solidFill>
              </a:defRPr>
            </a:lvl9pPr>
          </a:lstStyle>
          <a:p/>
        </p:txBody>
      </p:sp>
      <p:sp>
        <p:nvSpPr>
          <p:cNvPr id="18" name="Google Shape;18;p3"/>
          <p:cNvSpPr txBox="1"/>
          <p:nvPr>
            <p:ph idx="2" type="ctrTitle"/>
          </p:nvPr>
        </p:nvSpPr>
        <p:spPr>
          <a:xfrm>
            <a:off x="1690457" y="3587138"/>
            <a:ext cx="26292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1400"/>
              <a:buNone/>
              <a:defRPr sz="1400">
                <a:solidFill>
                  <a:srgbClr val="FFFFFF"/>
                </a:solidFill>
              </a:defRPr>
            </a:lvl1pPr>
            <a:lvl2pPr lvl="1" rtl="0" algn="ctr">
              <a:spcBef>
                <a:spcPts val="0"/>
              </a:spcBef>
              <a:spcAft>
                <a:spcPts val="0"/>
              </a:spcAft>
              <a:buClr>
                <a:srgbClr val="FFFFFF"/>
              </a:buClr>
              <a:buSzPts val="1800"/>
              <a:buNone/>
              <a:defRPr sz="1800">
                <a:solidFill>
                  <a:srgbClr val="FFFFFF"/>
                </a:solidFill>
              </a:defRPr>
            </a:lvl2pPr>
            <a:lvl3pPr lvl="2" rtl="0" algn="ctr">
              <a:spcBef>
                <a:spcPts val="0"/>
              </a:spcBef>
              <a:spcAft>
                <a:spcPts val="0"/>
              </a:spcAft>
              <a:buClr>
                <a:srgbClr val="FFFFFF"/>
              </a:buClr>
              <a:buSzPts val="1800"/>
              <a:buNone/>
              <a:defRPr sz="1800">
                <a:solidFill>
                  <a:srgbClr val="FFFFFF"/>
                </a:solidFill>
              </a:defRPr>
            </a:lvl3pPr>
            <a:lvl4pPr lvl="3" rtl="0" algn="ctr">
              <a:spcBef>
                <a:spcPts val="0"/>
              </a:spcBef>
              <a:spcAft>
                <a:spcPts val="0"/>
              </a:spcAft>
              <a:buClr>
                <a:srgbClr val="FFFFFF"/>
              </a:buClr>
              <a:buSzPts val="1800"/>
              <a:buNone/>
              <a:defRPr sz="1800">
                <a:solidFill>
                  <a:srgbClr val="FFFFFF"/>
                </a:solidFill>
              </a:defRPr>
            </a:lvl4pPr>
            <a:lvl5pPr lvl="4" rtl="0" algn="ctr">
              <a:spcBef>
                <a:spcPts val="0"/>
              </a:spcBef>
              <a:spcAft>
                <a:spcPts val="0"/>
              </a:spcAft>
              <a:buClr>
                <a:srgbClr val="FFFFFF"/>
              </a:buClr>
              <a:buSzPts val="1800"/>
              <a:buNone/>
              <a:defRPr sz="1800">
                <a:solidFill>
                  <a:srgbClr val="FFFFFF"/>
                </a:solidFill>
              </a:defRPr>
            </a:lvl5pPr>
            <a:lvl6pPr lvl="5" rtl="0" algn="ctr">
              <a:spcBef>
                <a:spcPts val="0"/>
              </a:spcBef>
              <a:spcAft>
                <a:spcPts val="0"/>
              </a:spcAft>
              <a:buClr>
                <a:srgbClr val="FFFFFF"/>
              </a:buClr>
              <a:buSzPts val="1800"/>
              <a:buNone/>
              <a:defRPr sz="1800">
                <a:solidFill>
                  <a:srgbClr val="FFFFFF"/>
                </a:solidFill>
              </a:defRPr>
            </a:lvl6pPr>
            <a:lvl7pPr lvl="6" rtl="0" algn="ctr">
              <a:spcBef>
                <a:spcPts val="0"/>
              </a:spcBef>
              <a:spcAft>
                <a:spcPts val="0"/>
              </a:spcAft>
              <a:buClr>
                <a:srgbClr val="FFFFFF"/>
              </a:buClr>
              <a:buSzPts val="1800"/>
              <a:buNone/>
              <a:defRPr sz="1800">
                <a:solidFill>
                  <a:srgbClr val="FFFFFF"/>
                </a:solidFill>
              </a:defRPr>
            </a:lvl7pPr>
            <a:lvl8pPr lvl="7" rtl="0" algn="ctr">
              <a:spcBef>
                <a:spcPts val="0"/>
              </a:spcBef>
              <a:spcAft>
                <a:spcPts val="0"/>
              </a:spcAft>
              <a:buClr>
                <a:srgbClr val="FFFFFF"/>
              </a:buClr>
              <a:buSzPts val="1800"/>
              <a:buNone/>
              <a:defRPr sz="1800">
                <a:solidFill>
                  <a:srgbClr val="FFFFFF"/>
                </a:solidFill>
              </a:defRPr>
            </a:lvl8pPr>
            <a:lvl9pPr lvl="8" rtl="0" algn="ctr">
              <a:spcBef>
                <a:spcPts val="0"/>
              </a:spcBef>
              <a:spcAft>
                <a:spcPts val="0"/>
              </a:spcAft>
              <a:buClr>
                <a:srgbClr val="FFFFFF"/>
              </a:buClr>
              <a:buSzPts val="1800"/>
              <a:buNone/>
              <a:defRPr sz="1800">
                <a:solidFill>
                  <a:srgbClr val="FFFFFF"/>
                </a:solidFill>
              </a:defRPr>
            </a:lvl9pPr>
          </a:lstStyle>
          <a:p/>
        </p:txBody>
      </p:sp>
      <p:sp>
        <p:nvSpPr>
          <p:cNvPr id="19" name="Google Shape;19;p3"/>
          <p:cNvSpPr txBox="1"/>
          <p:nvPr>
            <p:ph idx="3" type="subTitle"/>
          </p:nvPr>
        </p:nvSpPr>
        <p:spPr>
          <a:xfrm>
            <a:off x="2051807" y="4048600"/>
            <a:ext cx="1906500" cy="367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000"/>
              <a:buNone/>
              <a:defRPr sz="1000">
                <a:solidFill>
                  <a:srgbClr val="FFFFFF"/>
                </a:solidFill>
              </a:defRPr>
            </a:lvl1pPr>
            <a:lvl2pPr lvl="1" rtl="0" algn="ctr">
              <a:lnSpc>
                <a:spcPct val="100000"/>
              </a:lnSpc>
              <a:spcBef>
                <a:spcPts val="0"/>
              </a:spcBef>
              <a:spcAft>
                <a:spcPts val="0"/>
              </a:spcAft>
              <a:buClr>
                <a:srgbClr val="FFFFFF"/>
              </a:buClr>
              <a:buSzPts val="1000"/>
              <a:buNone/>
              <a:defRPr sz="1000">
                <a:solidFill>
                  <a:srgbClr val="FFFFFF"/>
                </a:solidFill>
              </a:defRPr>
            </a:lvl2pPr>
            <a:lvl3pPr lvl="2" rtl="0" algn="ctr">
              <a:lnSpc>
                <a:spcPct val="100000"/>
              </a:lnSpc>
              <a:spcBef>
                <a:spcPts val="0"/>
              </a:spcBef>
              <a:spcAft>
                <a:spcPts val="0"/>
              </a:spcAft>
              <a:buClr>
                <a:srgbClr val="FFFFFF"/>
              </a:buClr>
              <a:buSzPts val="1000"/>
              <a:buNone/>
              <a:defRPr sz="1000">
                <a:solidFill>
                  <a:srgbClr val="FFFFFF"/>
                </a:solidFill>
              </a:defRPr>
            </a:lvl3pPr>
            <a:lvl4pPr lvl="3" rtl="0" algn="ctr">
              <a:lnSpc>
                <a:spcPct val="100000"/>
              </a:lnSpc>
              <a:spcBef>
                <a:spcPts val="0"/>
              </a:spcBef>
              <a:spcAft>
                <a:spcPts val="0"/>
              </a:spcAft>
              <a:buClr>
                <a:srgbClr val="FFFFFF"/>
              </a:buClr>
              <a:buSzPts val="1000"/>
              <a:buNone/>
              <a:defRPr sz="1000">
                <a:solidFill>
                  <a:srgbClr val="FFFFFF"/>
                </a:solidFill>
              </a:defRPr>
            </a:lvl4pPr>
            <a:lvl5pPr lvl="4" rtl="0" algn="ctr">
              <a:lnSpc>
                <a:spcPct val="100000"/>
              </a:lnSpc>
              <a:spcBef>
                <a:spcPts val="0"/>
              </a:spcBef>
              <a:spcAft>
                <a:spcPts val="0"/>
              </a:spcAft>
              <a:buClr>
                <a:srgbClr val="FFFFFF"/>
              </a:buClr>
              <a:buSzPts val="1000"/>
              <a:buNone/>
              <a:defRPr sz="1000">
                <a:solidFill>
                  <a:srgbClr val="FFFFFF"/>
                </a:solidFill>
              </a:defRPr>
            </a:lvl5pPr>
            <a:lvl6pPr lvl="5" rtl="0" algn="ctr">
              <a:lnSpc>
                <a:spcPct val="100000"/>
              </a:lnSpc>
              <a:spcBef>
                <a:spcPts val="0"/>
              </a:spcBef>
              <a:spcAft>
                <a:spcPts val="0"/>
              </a:spcAft>
              <a:buClr>
                <a:srgbClr val="FFFFFF"/>
              </a:buClr>
              <a:buSzPts val="1000"/>
              <a:buNone/>
              <a:defRPr sz="1000">
                <a:solidFill>
                  <a:srgbClr val="FFFFFF"/>
                </a:solidFill>
              </a:defRPr>
            </a:lvl6pPr>
            <a:lvl7pPr lvl="6" rtl="0" algn="ctr">
              <a:lnSpc>
                <a:spcPct val="100000"/>
              </a:lnSpc>
              <a:spcBef>
                <a:spcPts val="0"/>
              </a:spcBef>
              <a:spcAft>
                <a:spcPts val="0"/>
              </a:spcAft>
              <a:buClr>
                <a:srgbClr val="FFFFFF"/>
              </a:buClr>
              <a:buSzPts val="1000"/>
              <a:buNone/>
              <a:defRPr sz="1000">
                <a:solidFill>
                  <a:srgbClr val="FFFFFF"/>
                </a:solidFill>
              </a:defRPr>
            </a:lvl7pPr>
            <a:lvl8pPr lvl="7" rtl="0" algn="ctr">
              <a:lnSpc>
                <a:spcPct val="100000"/>
              </a:lnSpc>
              <a:spcBef>
                <a:spcPts val="0"/>
              </a:spcBef>
              <a:spcAft>
                <a:spcPts val="0"/>
              </a:spcAft>
              <a:buClr>
                <a:srgbClr val="FFFFFF"/>
              </a:buClr>
              <a:buSzPts val="1000"/>
              <a:buNone/>
              <a:defRPr sz="1000">
                <a:solidFill>
                  <a:srgbClr val="FFFFFF"/>
                </a:solidFill>
              </a:defRPr>
            </a:lvl8pPr>
            <a:lvl9pPr lvl="8" rtl="0" algn="ctr">
              <a:lnSpc>
                <a:spcPct val="100000"/>
              </a:lnSpc>
              <a:spcBef>
                <a:spcPts val="0"/>
              </a:spcBef>
              <a:spcAft>
                <a:spcPts val="0"/>
              </a:spcAft>
              <a:buClr>
                <a:srgbClr val="FFFFFF"/>
              </a:buClr>
              <a:buSzPts val="1000"/>
              <a:buNone/>
              <a:defRPr sz="1000">
                <a:solidFill>
                  <a:srgbClr val="FFFFFF"/>
                </a:solidFill>
              </a:defRPr>
            </a:lvl9pPr>
          </a:lstStyle>
          <a:p/>
        </p:txBody>
      </p:sp>
      <p:sp>
        <p:nvSpPr>
          <p:cNvPr id="20" name="Google Shape;20;p3"/>
          <p:cNvSpPr txBox="1"/>
          <p:nvPr>
            <p:ph idx="4" type="ctrTitle"/>
          </p:nvPr>
        </p:nvSpPr>
        <p:spPr>
          <a:xfrm>
            <a:off x="4824357" y="2040013"/>
            <a:ext cx="26292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1400"/>
              <a:buNone/>
              <a:defRPr sz="1400">
                <a:solidFill>
                  <a:srgbClr val="FFFFFF"/>
                </a:solidFill>
              </a:defRPr>
            </a:lvl1pPr>
            <a:lvl2pPr lvl="1" rtl="0" algn="ctr">
              <a:spcBef>
                <a:spcPts val="0"/>
              </a:spcBef>
              <a:spcAft>
                <a:spcPts val="0"/>
              </a:spcAft>
              <a:buClr>
                <a:srgbClr val="FFFFFF"/>
              </a:buClr>
              <a:buSzPts val="1800"/>
              <a:buNone/>
              <a:defRPr sz="1800">
                <a:solidFill>
                  <a:srgbClr val="FFFFFF"/>
                </a:solidFill>
              </a:defRPr>
            </a:lvl2pPr>
            <a:lvl3pPr lvl="2" rtl="0" algn="ctr">
              <a:spcBef>
                <a:spcPts val="0"/>
              </a:spcBef>
              <a:spcAft>
                <a:spcPts val="0"/>
              </a:spcAft>
              <a:buClr>
                <a:srgbClr val="FFFFFF"/>
              </a:buClr>
              <a:buSzPts val="1800"/>
              <a:buNone/>
              <a:defRPr sz="1800">
                <a:solidFill>
                  <a:srgbClr val="FFFFFF"/>
                </a:solidFill>
              </a:defRPr>
            </a:lvl3pPr>
            <a:lvl4pPr lvl="3" rtl="0" algn="ctr">
              <a:spcBef>
                <a:spcPts val="0"/>
              </a:spcBef>
              <a:spcAft>
                <a:spcPts val="0"/>
              </a:spcAft>
              <a:buClr>
                <a:srgbClr val="FFFFFF"/>
              </a:buClr>
              <a:buSzPts val="1800"/>
              <a:buNone/>
              <a:defRPr sz="1800">
                <a:solidFill>
                  <a:srgbClr val="FFFFFF"/>
                </a:solidFill>
              </a:defRPr>
            </a:lvl4pPr>
            <a:lvl5pPr lvl="4" rtl="0" algn="ctr">
              <a:spcBef>
                <a:spcPts val="0"/>
              </a:spcBef>
              <a:spcAft>
                <a:spcPts val="0"/>
              </a:spcAft>
              <a:buClr>
                <a:srgbClr val="FFFFFF"/>
              </a:buClr>
              <a:buSzPts val="1800"/>
              <a:buNone/>
              <a:defRPr sz="1800">
                <a:solidFill>
                  <a:srgbClr val="FFFFFF"/>
                </a:solidFill>
              </a:defRPr>
            </a:lvl5pPr>
            <a:lvl6pPr lvl="5" rtl="0" algn="ctr">
              <a:spcBef>
                <a:spcPts val="0"/>
              </a:spcBef>
              <a:spcAft>
                <a:spcPts val="0"/>
              </a:spcAft>
              <a:buClr>
                <a:srgbClr val="FFFFFF"/>
              </a:buClr>
              <a:buSzPts val="1800"/>
              <a:buNone/>
              <a:defRPr sz="1800">
                <a:solidFill>
                  <a:srgbClr val="FFFFFF"/>
                </a:solidFill>
              </a:defRPr>
            </a:lvl6pPr>
            <a:lvl7pPr lvl="6" rtl="0" algn="ctr">
              <a:spcBef>
                <a:spcPts val="0"/>
              </a:spcBef>
              <a:spcAft>
                <a:spcPts val="0"/>
              </a:spcAft>
              <a:buClr>
                <a:srgbClr val="FFFFFF"/>
              </a:buClr>
              <a:buSzPts val="1800"/>
              <a:buNone/>
              <a:defRPr sz="1800">
                <a:solidFill>
                  <a:srgbClr val="FFFFFF"/>
                </a:solidFill>
              </a:defRPr>
            </a:lvl7pPr>
            <a:lvl8pPr lvl="7" rtl="0" algn="ctr">
              <a:spcBef>
                <a:spcPts val="0"/>
              </a:spcBef>
              <a:spcAft>
                <a:spcPts val="0"/>
              </a:spcAft>
              <a:buClr>
                <a:srgbClr val="FFFFFF"/>
              </a:buClr>
              <a:buSzPts val="1800"/>
              <a:buNone/>
              <a:defRPr sz="1800">
                <a:solidFill>
                  <a:srgbClr val="FFFFFF"/>
                </a:solidFill>
              </a:defRPr>
            </a:lvl8pPr>
            <a:lvl9pPr lvl="8" rtl="0" algn="ctr">
              <a:spcBef>
                <a:spcPts val="0"/>
              </a:spcBef>
              <a:spcAft>
                <a:spcPts val="0"/>
              </a:spcAft>
              <a:buClr>
                <a:srgbClr val="FFFFFF"/>
              </a:buClr>
              <a:buSzPts val="1800"/>
              <a:buNone/>
              <a:defRPr sz="1800">
                <a:solidFill>
                  <a:srgbClr val="FFFFFF"/>
                </a:solidFill>
              </a:defRPr>
            </a:lvl9pPr>
          </a:lstStyle>
          <a:p/>
        </p:txBody>
      </p:sp>
      <p:sp>
        <p:nvSpPr>
          <p:cNvPr id="21" name="Google Shape;21;p3"/>
          <p:cNvSpPr txBox="1"/>
          <p:nvPr>
            <p:ph idx="5" type="subTitle"/>
          </p:nvPr>
        </p:nvSpPr>
        <p:spPr>
          <a:xfrm>
            <a:off x="5185707" y="2501475"/>
            <a:ext cx="1906500" cy="367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000"/>
              <a:buNone/>
              <a:defRPr sz="1000">
                <a:solidFill>
                  <a:srgbClr val="FFFFFF"/>
                </a:solidFill>
              </a:defRPr>
            </a:lvl1pPr>
            <a:lvl2pPr lvl="1" rtl="0" algn="ctr">
              <a:lnSpc>
                <a:spcPct val="100000"/>
              </a:lnSpc>
              <a:spcBef>
                <a:spcPts val="0"/>
              </a:spcBef>
              <a:spcAft>
                <a:spcPts val="0"/>
              </a:spcAft>
              <a:buClr>
                <a:srgbClr val="FFFFFF"/>
              </a:buClr>
              <a:buSzPts val="1000"/>
              <a:buNone/>
              <a:defRPr sz="1000">
                <a:solidFill>
                  <a:srgbClr val="FFFFFF"/>
                </a:solidFill>
              </a:defRPr>
            </a:lvl2pPr>
            <a:lvl3pPr lvl="2" rtl="0" algn="ctr">
              <a:lnSpc>
                <a:spcPct val="100000"/>
              </a:lnSpc>
              <a:spcBef>
                <a:spcPts val="0"/>
              </a:spcBef>
              <a:spcAft>
                <a:spcPts val="0"/>
              </a:spcAft>
              <a:buClr>
                <a:srgbClr val="FFFFFF"/>
              </a:buClr>
              <a:buSzPts val="1000"/>
              <a:buNone/>
              <a:defRPr sz="1000">
                <a:solidFill>
                  <a:srgbClr val="FFFFFF"/>
                </a:solidFill>
              </a:defRPr>
            </a:lvl3pPr>
            <a:lvl4pPr lvl="3" rtl="0" algn="ctr">
              <a:lnSpc>
                <a:spcPct val="100000"/>
              </a:lnSpc>
              <a:spcBef>
                <a:spcPts val="0"/>
              </a:spcBef>
              <a:spcAft>
                <a:spcPts val="0"/>
              </a:spcAft>
              <a:buClr>
                <a:srgbClr val="FFFFFF"/>
              </a:buClr>
              <a:buSzPts val="1000"/>
              <a:buNone/>
              <a:defRPr sz="1000">
                <a:solidFill>
                  <a:srgbClr val="FFFFFF"/>
                </a:solidFill>
              </a:defRPr>
            </a:lvl4pPr>
            <a:lvl5pPr lvl="4" rtl="0" algn="ctr">
              <a:lnSpc>
                <a:spcPct val="100000"/>
              </a:lnSpc>
              <a:spcBef>
                <a:spcPts val="0"/>
              </a:spcBef>
              <a:spcAft>
                <a:spcPts val="0"/>
              </a:spcAft>
              <a:buClr>
                <a:srgbClr val="FFFFFF"/>
              </a:buClr>
              <a:buSzPts val="1000"/>
              <a:buNone/>
              <a:defRPr sz="1000">
                <a:solidFill>
                  <a:srgbClr val="FFFFFF"/>
                </a:solidFill>
              </a:defRPr>
            </a:lvl5pPr>
            <a:lvl6pPr lvl="5" rtl="0" algn="ctr">
              <a:lnSpc>
                <a:spcPct val="100000"/>
              </a:lnSpc>
              <a:spcBef>
                <a:spcPts val="0"/>
              </a:spcBef>
              <a:spcAft>
                <a:spcPts val="0"/>
              </a:spcAft>
              <a:buClr>
                <a:srgbClr val="FFFFFF"/>
              </a:buClr>
              <a:buSzPts val="1000"/>
              <a:buNone/>
              <a:defRPr sz="1000">
                <a:solidFill>
                  <a:srgbClr val="FFFFFF"/>
                </a:solidFill>
              </a:defRPr>
            </a:lvl6pPr>
            <a:lvl7pPr lvl="6" rtl="0" algn="ctr">
              <a:lnSpc>
                <a:spcPct val="100000"/>
              </a:lnSpc>
              <a:spcBef>
                <a:spcPts val="0"/>
              </a:spcBef>
              <a:spcAft>
                <a:spcPts val="0"/>
              </a:spcAft>
              <a:buClr>
                <a:srgbClr val="FFFFFF"/>
              </a:buClr>
              <a:buSzPts val="1000"/>
              <a:buNone/>
              <a:defRPr sz="1000">
                <a:solidFill>
                  <a:srgbClr val="FFFFFF"/>
                </a:solidFill>
              </a:defRPr>
            </a:lvl7pPr>
            <a:lvl8pPr lvl="7" rtl="0" algn="ctr">
              <a:lnSpc>
                <a:spcPct val="100000"/>
              </a:lnSpc>
              <a:spcBef>
                <a:spcPts val="0"/>
              </a:spcBef>
              <a:spcAft>
                <a:spcPts val="0"/>
              </a:spcAft>
              <a:buClr>
                <a:srgbClr val="FFFFFF"/>
              </a:buClr>
              <a:buSzPts val="1000"/>
              <a:buNone/>
              <a:defRPr sz="1000">
                <a:solidFill>
                  <a:srgbClr val="FFFFFF"/>
                </a:solidFill>
              </a:defRPr>
            </a:lvl8pPr>
            <a:lvl9pPr lvl="8" rtl="0" algn="ctr">
              <a:lnSpc>
                <a:spcPct val="100000"/>
              </a:lnSpc>
              <a:spcBef>
                <a:spcPts val="0"/>
              </a:spcBef>
              <a:spcAft>
                <a:spcPts val="0"/>
              </a:spcAft>
              <a:buClr>
                <a:srgbClr val="FFFFFF"/>
              </a:buClr>
              <a:buSzPts val="1000"/>
              <a:buNone/>
              <a:defRPr sz="1000">
                <a:solidFill>
                  <a:srgbClr val="FFFFFF"/>
                </a:solidFill>
              </a:defRPr>
            </a:lvl9pPr>
          </a:lstStyle>
          <a:p/>
        </p:txBody>
      </p:sp>
      <p:sp>
        <p:nvSpPr>
          <p:cNvPr id="22" name="Google Shape;22;p3"/>
          <p:cNvSpPr txBox="1"/>
          <p:nvPr>
            <p:ph idx="6" type="ctrTitle"/>
          </p:nvPr>
        </p:nvSpPr>
        <p:spPr>
          <a:xfrm>
            <a:off x="4824357" y="3587138"/>
            <a:ext cx="26292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1400"/>
              <a:buNone/>
              <a:defRPr sz="1400">
                <a:solidFill>
                  <a:srgbClr val="FFFFFF"/>
                </a:solidFill>
              </a:defRPr>
            </a:lvl1pPr>
            <a:lvl2pPr lvl="1" rtl="0" algn="ctr">
              <a:spcBef>
                <a:spcPts val="0"/>
              </a:spcBef>
              <a:spcAft>
                <a:spcPts val="0"/>
              </a:spcAft>
              <a:buClr>
                <a:srgbClr val="FFFFFF"/>
              </a:buClr>
              <a:buSzPts val="1800"/>
              <a:buNone/>
              <a:defRPr sz="1800">
                <a:solidFill>
                  <a:srgbClr val="FFFFFF"/>
                </a:solidFill>
              </a:defRPr>
            </a:lvl2pPr>
            <a:lvl3pPr lvl="2" rtl="0" algn="ctr">
              <a:spcBef>
                <a:spcPts val="0"/>
              </a:spcBef>
              <a:spcAft>
                <a:spcPts val="0"/>
              </a:spcAft>
              <a:buClr>
                <a:srgbClr val="FFFFFF"/>
              </a:buClr>
              <a:buSzPts val="1800"/>
              <a:buNone/>
              <a:defRPr sz="1800">
                <a:solidFill>
                  <a:srgbClr val="FFFFFF"/>
                </a:solidFill>
              </a:defRPr>
            </a:lvl3pPr>
            <a:lvl4pPr lvl="3" rtl="0" algn="ctr">
              <a:spcBef>
                <a:spcPts val="0"/>
              </a:spcBef>
              <a:spcAft>
                <a:spcPts val="0"/>
              </a:spcAft>
              <a:buClr>
                <a:srgbClr val="FFFFFF"/>
              </a:buClr>
              <a:buSzPts val="1800"/>
              <a:buNone/>
              <a:defRPr sz="1800">
                <a:solidFill>
                  <a:srgbClr val="FFFFFF"/>
                </a:solidFill>
              </a:defRPr>
            </a:lvl4pPr>
            <a:lvl5pPr lvl="4" rtl="0" algn="ctr">
              <a:spcBef>
                <a:spcPts val="0"/>
              </a:spcBef>
              <a:spcAft>
                <a:spcPts val="0"/>
              </a:spcAft>
              <a:buClr>
                <a:srgbClr val="FFFFFF"/>
              </a:buClr>
              <a:buSzPts val="1800"/>
              <a:buNone/>
              <a:defRPr sz="1800">
                <a:solidFill>
                  <a:srgbClr val="FFFFFF"/>
                </a:solidFill>
              </a:defRPr>
            </a:lvl5pPr>
            <a:lvl6pPr lvl="5" rtl="0" algn="ctr">
              <a:spcBef>
                <a:spcPts val="0"/>
              </a:spcBef>
              <a:spcAft>
                <a:spcPts val="0"/>
              </a:spcAft>
              <a:buClr>
                <a:srgbClr val="FFFFFF"/>
              </a:buClr>
              <a:buSzPts val="1800"/>
              <a:buNone/>
              <a:defRPr sz="1800">
                <a:solidFill>
                  <a:srgbClr val="FFFFFF"/>
                </a:solidFill>
              </a:defRPr>
            </a:lvl6pPr>
            <a:lvl7pPr lvl="6" rtl="0" algn="ctr">
              <a:spcBef>
                <a:spcPts val="0"/>
              </a:spcBef>
              <a:spcAft>
                <a:spcPts val="0"/>
              </a:spcAft>
              <a:buClr>
                <a:srgbClr val="FFFFFF"/>
              </a:buClr>
              <a:buSzPts val="1800"/>
              <a:buNone/>
              <a:defRPr sz="1800">
                <a:solidFill>
                  <a:srgbClr val="FFFFFF"/>
                </a:solidFill>
              </a:defRPr>
            </a:lvl7pPr>
            <a:lvl8pPr lvl="7" rtl="0" algn="ctr">
              <a:spcBef>
                <a:spcPts val="0"/>
              </a:spcBef>
              <a:spcAft>
                <a:spcPts val="0"/>
              </a:spcAft>
              <a:buClr>
                <a:srgbClr val="FFFFFF"/>
              </a:buClr>
              <a:buSzPts val="1800"/>
              <a:buNone/>
              <a:defRPr sz="1800">
                <a:solidFill>
                  <a:srgbClr val="FFFFFF"/>
                </a:solidFill>
              </a:defRPr>
            </a:lvl8pPr>
            <a:lvl9pPr lvl="8" rtl="0" algn="ctr">
              <a:spcBef>
                <a:spcPts val="0"/>
              </a:spcBef>
              <a:spcAft>
                <a:spcPts val="0"/>
              </a:spcAft>
              <a:buClr>
                <a:srgbClr val="FFFFFF"/>
              </a:buClr>
              <a:buSzPts val="1800"/>
              <a:buNone/>
              <a:defRPr sz="1800">
                <a:solidFill>
                  <a:srgbClr val="FFFFFF"/>
                </a:solidFill>
              </a:defRPr>
            </a:lvl9pPr>
          </a:lstStyle>
          <a:p/>
        </p:txBody>
      </p:sp>
      <p:sp>
        <p:nvSpPr>
          <p:cNvPr id="23" name="Google Shape;23;p3"/>
          <p:cNvSpPr txBox="1"/>
          <p:nvPr>
            <p:ph idx="7" type="subTitle"/>
          </p:nvPr>
        </p:nvSpPr>
        <p:spPr>
          <a:xfrm>
            <a:off x="5185707" y="4048600"/>
            <a:ext cx="1906500" cy="367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000"/>
              <a:buNone/>
              <a:defRPr sz="1000">
                <a:solidFill>
                  <a:srgbClr val="FFFFFF"/>
                </a:solidFill>
              </a:defRPr>
            </a:lvl1pPr>
            <a:lvl2pPr lvl="1" rtl="0" algn="ctr">
              <a:lnSpc>
                <a:spcPct val="100000"/>
              </a:lnSpc>
              <a:spcBef>
                <a:spcPts val="0"/>
              </a:spcBef>
              <a:spcAft>
                <a:spcPts val="0"/>
              </a:spcAft>
              <a:buClr>
                <a:srgbClr val="FFFFFF"/>
              </a:buClr>
              <a:buSzPts val="1000"/>
              <a:buNone/>
              <a:defRPr sz="1000">
                <a:solidFill>
                  <a:srgbClr val="FFFFFF"/>
                </a:solidFill>
              </a:defRPr>
            </a:lvl2pPr>
            <a:lvl3pPr lvl="2" rtl="0" algn="ctr">
              <a:lnSpc>
                <a:spcPct val="100000"/>
              </a:lnSpc>
              <a:spcBef>
                <a:spcPts val="0"/>
              </a:spcBef>
              <a:spcAft>
                <a:spcPts val="0"/>
              </a:spcAft>
              <a:buClr>
                <a:srgbClr val="FFFFFF"/>
              </a:buClr>
              <a:buSzPts val="1000"/>
              <a:buNone/>
              <a:defRPr sz="1000">
                <a:solidFill>
                  <a:srgbClr val="FFFFFF"/>
                </a:solidFill>
              </a:defRPr>
            </a:lvl3pPr>
            <a:lvl4pPr lvl="3" rtl="0" algn="ctr">
              <a:lnSpc>
                <a:spcPct val="100000"/>
              </a:lnSpc>
              <a:spcBef>
                <a:spcPts val="0"/>
              </a:spcBef>
              <a:spcAft>
                <a:spcPts val="0"/>
              </a:spcAft>
              <a:buClr>
                <a:srgbClr val="FFFFFF"/>
              </a:buClr>
              <a:buSzPts val="1000"/>
              <a:buNone/>
              <a:defRPr sz="1000">
                <a:solidFill>
                  <a:srgbClr val="FFFFFF"/>
                </a:solidFill>
              </a:defRPr>
            </a:lvl4pPr>
            <a:lvl5pPr lvl="4" rtl="0" algn="ctr">
              <a:lnSpc>
                <a:spcPct val="100000"/>
              </a:lnSpc>
              <a:spcBef>
                <a:spcPts val="0"/>
              </a:spcBef>
              <a:spcAft>
                <a:spcPts val="0"/>
              </a:spcAft>
              <a:buClr>
                <a:srgbClr val="FFFFFF"/>
              </a:buClr>
              <a:buSzPts val="1000"/>
              <a:buNone/>
              <a:defRPr sz="1000">
                <a:solidFill>
                  <a:srgbClr val="FFFFFF"/>
                </a:solidFill>
              </a:defRPr>
            </a:lvl5pPr>
            <a:lvl6pPr lvl="5" rtl="0" algn="ctr">
              <a:lnSpc>
                <a:spcPct val="100000"/>
              </a:lnSpc>
              <a:spcBef>
                <a:spcPts val="0"/>
              </a:spcBef>
              <a:spcAft>
                <a:spcPts val="0"/>
              </a:spcAft>
              <a:buClr>
                <a:srgbClr val="FFFFFF"/>
              </a:buClr>
              <a:buSzPts val="1000"/>
              <a:buNone/>
              <a:defRPr sz="1000">
                <a:solidFill>
                  <a:srgbClr val="FFFFFF"/>
                </a:solidFill>
              </a:defRPr>
            </a:lvl6pPr>
            <a:lvl7pPr lvl="6" rtl="0" algn="ctr">
              <a:lnSpc>
                <a:spcPct val="100000"/>
              </a:lnSpc>
              <a:spcBef>
                <a:spcPts val="0"/>
              </a:spcBef>
              <a:spcAft>
                <a:spcPts val="0"/>
              </a:spcAft>
              <a:buClr>
                <a:srgbClr val="FFFFFF"/>
              </a:buClr>
              <a:buSzPts val="1000"/>
              <a:buNone/>
              <a:defRPr sz="1000">
                <a:solidFill>
                  <a:srgbClr val="FFFFFF"/>
                </a:solidFill>
              </a:defRPr>
            </a:lvl7pPr>
            <a:lvl8pPr lvl="7" rtl="0" algn="ctr">
              <a:lnSpc>
                <a:spcPct val="100000"/>
              </a:lnSpc>
              <a:spcBef>
                <a:spcPts val="0"/>
              </a:spcBef>
              <a:spcAft>
                <a:spcPts val="0"/>
              </a:spcAft>
              <a:buClr>
                <a:srgbClr val="FFFFFF"/>
              </a:buClr>
              <a:buSzPts val="1000"/>
              <a:buNone/>
              <a:defRPr sz="1000">
                <a:solidFill>
                  <a:srgbClr val="FFFFFF"/>
                </a:solidFill>
              </a:defRPr>
            </a:lvl8pPr>
            <a:lvl9pPr lvl="8" rtl="0" algn="ctr">
              <a:lnSpc>
                <a:spcPct val="100000"/>
              </a:lnSpc>
              <a:spcBef>
                <a:spcPts val="0"/>
              </a:spcBef>
              <a:spcAft>
                <a:spcPts val="0"/>
              </a:spcAft>
              <a:buClr>
                <a:srgbClr val="FFFFFF"/>
              </a:buClr>
              <a:buSzPts val="1000"/>
              <a:buNone/>
              <a:defRPr sz="1000">
                <a:solidFill>
                  <a:srgbClr val="FFFFFF"/>
                </a:solidFill>
              </a:defRPr>
            </a:lvl9pPr>
          </a:lstStyle>
          <a:p/>
        </p:txBody>
      </p:sp>
      <p:sp>
        <p:nvSpPr>
          <p:cNvPr id="24" name="Google Shape;24;p3"/>
          <p:cNvSpPr txBox="1"/>
          <p:nvPr>
            <p:ph idx="8" type="ctrTitle"/>
          </p:nvPr>
        </p:nvSpPr>
        <p:spPr>
          <a:xfrm>
            <a:off x="1122278" y="401450"/>
            <a:ext cx="68994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25" name="Google Shape;25;p3"/>
          <p:cNvSpPr txBox="1"/>
          <p:nvPr>
            <p:ph hasCustomPrompt="1" idx="9" type="title"/>
          </p:nvPr>
        </p:nvSpPr>
        <p:spPr>
          <a:xfrm>
            <a:off x="2128157" y="1619437"/>
            <a:ext cx="1753800" cy="5778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FFFFFF"/>
              </a:buClr>
              <a:buSzPts val="4800"/>
              <a:buNone/>
              <a:defRPr sz="4800">
                <a:solidFill>
                  <a:srgbClr val="FFFFFF"/>
                </a:solidFill>
              </a:defRPr>
            </a:lvl1pPr>
            <a:lvl2pPr lvl="1" rtl="0" algn="ctr">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26" name="Google Shape;26;p3"/>
          <p:cNvSpPr txBox="1"/>
          <p:nvPr>
            <p:ph hasCustomPrompt="1" idx="13" type="title"/>
          </p:nvPr>
        </p:nvSpPr>
        <p:spPr>
          <a:xfrm>
            <a:off x="2128157" y="3166562"/>
            <a:ext cx="1753800" cy="5778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FFFFFF"/>
              </a:buClr>
              <a:buSzPts val="4800"/>
              <a:buNone/>
              <a:defRPr sz="4800">
                <a:solidFill>
                  <a:srgbClr val="FFFFFF"/>
                </a:solidFill>
              </a:defRPr>
            </a:lvl1pPr>
            <a:lvl2pPr lvl="1" rtl="0" algn="ctr">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27" name="Google Shape;27;p3"/>
          <p:cNvSpPr txBox="1"/>
          <p:nvPr>
            <p:ph hasCustomPrompt="1" idx="14" type="title"/>
          </p:nvPr>
        </p:nvSpPr>
        <p:spPr>
          <a:xfrm>
            <a:off x="5262057" y="1619437"/>
            <a:ext cx="1753800" cy="5778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FFFFFF"/>
              </a:buClr>
              <a:buSzPts val="4800"/>
              <a:buNone/>
              <a:defRPr sz="4800">
                <a:solidFill>
                  <a:srgbClr val="FFFFFF"/>
                </a:solidFill>
              </a:defRPr>
            </a:lvl1pPr>
            <a:lvl2pPr lvl="1" rtl="0" algn="ctr">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28" name="Google Shape;28;p3"/>
          <p:cNvSpPr txBox="1"/>
          <p:nvPr>
            <p:ph hasCustomPrompt="1" idx="15" type="title"/>
          </p:nvPr>
        </p:nvSpPr>
        <p:spPr>
          <a:xfrm>
            <a:off x="5262057" y="3166562"/>
            <a:ext cx="1753800" cy="5778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FFFFFF"/>
              </a:buClr>
              <a:buSzPts val="4800"/>
              <a:buNone/>
              <a:defRPr sz="4800">
                <a:solidFill>
                  <a:srgbClr val="FFFFFF"/>
                </a:solidFill>
              </a:defRPr>
            </a:lvl1pPr>
            <a:lvl2pPr lvl="1" rtl="0" algn="ctr">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cxnSp>
        <p:nvCxnSpPr>
          <p:cNvPr id="29" name="Google Shape;29;p3"/>
          <p:cNvCxnSpPr/>
          <p:nvPr/>
        </p:nvCxnSpPr>
        <p:spPr>
          <a:xfrm>
            <a:off x="2273400" y="2242363"/>
            <a:ext cx="4597200" cy="0"/>
          </a:xfrm>
          <a:prstGeom prst="straightConnector1">
            <a:avLst/>
          </a:prstGeom>
          <a:noFill/>
          <a:ln cap="flat" cmpd="sng" w="19050">
            <a:solidFill>
              <a:srgbClr val="FFFFFF"/>
            </a:solidFill>
            <a:prstDash val="solid"/>
            <a:round/>
            <a:headEnd len="med" w="med" type="none"/>
            <a:tailEnd len="med" w="med" type="none"/>
          </a:ln>
        </p:spPr>
      </p:cxnSp>
      <p:cxnSp>
        <p:nvCxnSpPr>
          <p:cNvPr id="30" name="Google Shape;30;p3"/>
          <p:cNvCxnSpPr/>
          <p:nvPr/>
        </p:nvCxnSpPr>
        <p:spPr>
          <a:xfrm>
            <a:off x="2273400" y="3804313"/>
            <a:ext cx="4597200" cy="0"/>
          </a:xfrm>
          <a:prstGeom prst="straightConnector1">
            <a:avLst/>
          </a:prstGeom>
          <a:noFill/>
          <a:ln cap="flat" cmpd="sng" w="19050">
            <a:solidFill>
              <a:srgbClr val="FFFFFF"/>
            </a:solidFill>
            <a:prstDash val="solid"/>
            <a:round/>
            <a:headEnd len="med" w="med" type="none"/>
            <a:tailEnd len="med" w="med" type="none"/>
          </a:ln>
        </p:spPr>
      </p:cxnSp>
      <p:sp>
        <p:nvSpPr>
          <p:cNvPr id="31" name="Google Shape;31;p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p:cSld name="CUSTOM_2_1">
    <p:bg>
      <p:bgPr>
        <a:gradFill>
          <a:gsLst>
            <a:gs pos="0">
              <a:srgbClr val="88D3CE"/>
            </a:gs>
            <a:gs pos="100000">
              <a:srgbClr val="423864"/>
            </a:gs>
          </a:gsLst>
          <a:lin ang="5400700" scaled="0"/>
        </a:gradFill>
      </p:bgPr>
    </p:bg>
    <p:spTree>
      <p:nvGrpSpPr>
        <p:cNvPr id="32" name="Shape 32"/>
        <p:cNvGrpSpPr/>
        <p:nvPr/>
      </p:nvGrpSpPr>
      <p:grpSpPr>
        <a:xfrm>
          <a:off x="0" y="0"/>
          <a:ext cx="0" cy="0"/>
          <a:chOff x="0" y="0"/>
          <a:chExt cx="0" cy="0"/>
        </a:xfrm>
      </p:grpSpPr>
      <p:pic>
        <p:nvPicPr>
          <p:cNvPr id="33" name="Google Shape;33;p4"/>
          <p:cNvPicPr preferRelativeResize="0"/>
          <p:nvPr/>
        </p:nvPicPr>
        <p:blipFill>
          <a:blip r:embed="rId2">
            <a:alphaModFix/>
          </a:blip>
          <a:stretch>
            <a:fillRect/>
          </a:stretch>
        </p:blipFill>
        <p:spPr>
          <a:xfrm>
            <a:off x="0" y="0"/>
            <a:ext cx="2300675" cy="2075900"/>
          </a:xfrm>
          <a:prstGeom prst="rect">
            <a:avLst/>
          </a:prstGeom>
          <a:noFill/>
          <a:ln>
            <a:noFill/>
          </a:ln>
        </p:spPr>
      </p:pic>
      <p:sp>
        <p:nvSpPr>
          <p:cNvPr id="34" name="Google Shape;34;p4"/>
          <p:cNvSpPr txBox="1"/>
          <p:nvPr>
            <p:ph type="ctrTitle"/>
          </p:nvPr>
        </p:nvSpPr>
        <p:spPr>
          <a:xfrm flipH="1">
            <a:off x="-100" y="507400"/>
            <a:ext cx="8394900" cy="670500"/>
          </a:xfrm>
          <a:prstGeom prst="rect">
            <a:avLst/>
          </a:prstGeom>
        </p:spPr>
        <p:txBody>
          <a:bodyPr anchorCtr="0" anchor="t" bIns="91425" lIns="91425" spcFirstLastPara="1" rIns="91425" wrap="square" tIns="91425">
            <a:noAutofit/>
          </a:bodyPr>
          <a:lstStyle>
            <a:lvl1pPr lvl="0" rtl="0" algn="r">
              <a:spcBef>
                <a:spcPts val="0"/>
              </a:spcBef>
              <a:spcAft>
                <a:spcPts val="0"/>
              </a:spcAft>
              <a:buClr>
                <a:srgbClr val="FFFFFF"/>
              </a:buClr>
              <a:buSzPts val="3600"/>
              <a:buNone/>
              <a:defRPr sz="3600">
                <a:solidFill>
                  <a:srgbClr val="FFFFFF"/>
                </a:solidFill>
              </a:defRPr>
            </a:lvl1pPr>
            <a:lvl2pPr lvl="1" rtl="0" algn="r">
              <a:spcBef>
                <a:spcPts val="0"/>
              </a:spcBef>
              <a:spcAft>
                <a:spcPts val="0"/>
              </a:spcAft>
              <a:buClr>
                <a:srgbClr val="FFFFFF"/>
              </a:buClr>
              <a:buSzPts val="2400"/>
              <a:buNone/>
              <a:defRPr sz="2400">
                <a:solidFill>
                  <a:srgbClr val="FFFFFF"/>
                </a:solidFill>
              </a:defRPr>
            </a:lvl2pPr>
            <a:lvl3pPr lvl="2" rtl="0" algn="r">
              <a:spcBef>
                <a:spcPts val="0"/>
              </a:spcBef>
              <a:spcAft>
                <a:spcPts val="0"/>
              </a:spcAft>
              <a:buClr>
                <a:srgbClr val="FFFFFF"/>
              </a:buClr>
              <a:buSzPts val="2400"/>
              <a:buNone/>
              <a:defRPr sz="2400">
                <a:solidFill>
                  <a:srgbClr val="FFFFFF"/>
                </a:solidFill>
              </a:defRPr>
            </a:lvl3pPr>
            <a:lvl4pPr lvl="3" rtl="0" algn="r">
              <a:spcBef>
                <a:spcPts val="0"/>
              </a:spcBef>
              <a:spcAft>
                <a:spcPts val="0"/>
              </a:spcAft>
              <a:buClr>
                <a:srgbClr val="FFFFFF"/>
              </a:buClr>
              <a:buSzPts val="2400"/>
              <a:buNone/>
              <a:defRPr sz="2400">
                <a:solidFill>
                  <a:srgbClr val="FFFFFF"/>
                </a:solidFill>
              </a:defRPr>
            </a:lvl4pPr>
            <a:lvl5pPr lvl="4" rtl="0" algn="r">
              <a:spcBef>
                <a:spcPts val="0"/>
              </a:spcBef>
              <a:spcAft>
                <a:spcPts val="0"/>
              </a:spcAft>
              <a:buClr>
                <a:srgbClr val="FFFFFF"/>
              </a:buClr>
              <a:buSzPts val="2400"/>
              <a:buNone/>
              <a:defRPr sz="2400">
                <a:solidFill>
                  <a:srgbClr val="FFFFFF"/>
                </a:solidFill>
              </a:defRPr>
            </a:lvl5pPr>
            <a:lvl6pPr lvl="5" rtl="0" algn="r">
              <a:spcBef>
                <a:spcPts val="0"/>
              </a:spcBef>
              <a:spcAft>
                <a:spcPts val="0"/>
              </a:spcAft>
              <a:buClr>
                <a:srgbClr val="FFFFFF"/>
              </a:buClr>
              <a:buSzPts val="2400"/>
              <a:buNone/>
              <a:defRPr sz="2400">
                <a:solidFill>
                  <a:srgbClr val="FFFFFF"/>
                </a:solidFill>
              </a:defRPr>
            </a:lvl6pPr>
            <a:lvl7pPr lvl="6" rtl="0" algn="r">
              <a:spcBef>
                <a:spcPts val="0"/>
              </a:spcBef>
              <a:spcAft>
                <a:spcPts val="0"/>
              </a:spcAft>
              <a:buClr>
                <a:srgbClr val="FFFFFF"/>
              </a:buClr>
              <a:buSzPts val="2400"/>
              <a:buNone/>
              <a:defRPr sz="2400">
                <a:solidFill>
                  <a:srgbClr val="FFFFFF"/>
                </a:solidFill>
              </a:defRPr>
            </a:lvl7pPr>
            <a:lvl8pPr lvl="7" rtl="0" algn="r">
              <a:spcBef>
                <a:spcPts val="0"/>
              </a:spcBef>
              <a:spcAft>
                <a:spcPts val="0"/>
              </a:spcAft>
              <a:buClr>
                <a:srgbClr val="FFFFFF"/>
              </a:buClr>
              <a:buSzPts val="2400"/>
              <a:buNone/>
              <a:defRPr sz="2400">
                <a:solidFill>
                  <a:srgbClr val="FFFFFF"/>
                </a:solidFill>
              </a:defRPr>
            </a:lvl8pPr>
            <a:lvl9pPr lvl="8" rtl="0" algn="r">
              <a:spcBef>
                <a:spcPts val="0"/>
              </a:spcBef>
              <a:spcAft>
                <a:spcPts val="0"/>
              </a:spcAft>
              <a:buClr>
                <a:srgbClr val="FFFFFF"/>
              </a:buClr>
              <a:buSzPts val="2400"/>
              <a:buNone/>
              <a:defRPr sz="2400">
                <a:solidFill>
                  <a:srgbClr val="FFFFFF"/>
                </a:solidFill>
              </a:defRPr>
            </a:lvl9pPr>
          </a:lstStyle>
          <a:p/>
        </p:txBody>
      </p:sp>
      <p:sp>
        <p:nvSpPr>
          <p:cNvPr id="35" name="Google Shape;35;p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NUMBERS + TEXT">
  <p:cSld name="CUSTOM_2_1_2">
    <p:bg>
      <p:bgPr>
        <a:gradFill>
          <a:gsLst>
            <a:gs pos="0">
              <a:srgbClr val="88D3CE"/>
            </a:gs>
            <a:gs pos="100000">
              <a:srgbClr val="423864"/>
            </a:gs>
          </a:gsLst>
          <a:lin ang="5400700" scaled="0"/>
        </a:gradFill>
      </p:bgPr>
    </p:bg>
    <p:spTree>
      <p:nvGrpSpPr>
        <p:cNvPr id="36" name="Shape 36"/>
        <p:cNvGrpSpPr/>
        <p:nvPr/>
      </p:nvGrpSpPr>
      <p:grpSpPr>
        <a:xfrm>
          <a:off x="0" y="0"/>
          <a:ext cx="0" cy="0"/>
          <a:chOff x="0" y="0"/>
          <a:chExt cx="0" cy="0"/>
        </a:xfrm>
      </p:grpSpPr>
      <p:pic>
        <p:nvPicPr>
          <p:cNvPr id="37" name="Google Shape;37;p5"/>
          <p:cNvPicPr preferRelativeResize="0"/>
          <p:nvPr/>
        </p:nvPicPr>
        <p:blipFill>
          <a:blip r:embed="rId2">
            <a:alphaModFix/>
          </a:blip>
          <a:stretch>
            <a:fillRect/>
          </a:stretch>
        </p:blipFill>
        <p:spPr>
          <a:xfrm>
            <a:off x="0" y="-40725"/>
            <a:ext cx="1806736" cy="1630220"/>
          </a:xfrm>
          <a:prstGeom prst="rect">
            <a:avLst/>
          </a:prstGeom>
          <a:noFill/>
          <a:ln>
            <a:noFill/>
          </a:ln>
        </p:spPr>
      </p:pic>
      <p:sp>
        <p:nvSpPr>
          <p:cNvPr id="38" name="Google Shape;38;p5"/>
          <p:cNvSpPr txBox="1"/>
          <p:nvPr>
            <p:ph type="ctrTitle"/>
          </p:nvPr>
        </p:nvSpPr>
        <p:spPr>
          <a:xfrm flipH="1">
            <a:off x="-100" y="507400"/>
            <a:ext cx="8394900" cy="670500"/>
          </a:xfrm>
          <a:prstGeom prst="rect">
            <a:avLst/>
          </a:prstGeom>
        </p:spPr>
        <p:txBody>
          <a:bodyPr anchorCtr="0" anchor="b" bIns="91425" lIns="91425" spcFirstLastPara="1" rIns="91425" wrap="square" tIns="91425">
            <a:noAutofit/>
          </a:bodyPr>
          <a:lstStyle>
            <a:lvl1pPr lvl="0" rtl="0" algn="r">
              <a:spcBef>
                <a:spcPts val="0"/>
              </a:spcBef>
              <a:spcAft>
                <a:spcPts val="0"/>
              </a:spcAft>
              <a:buClr>
                <a:srgbClr val="FFFFFF"/>
              </a:buClr>
              <a:buSzPts val="3600"/>
              <a:buNone/>
              <a:defRPr sz="3600">
                <a:solidFill>
                  <a:srgbClr val="FFFFFF"/>
                </a:solidFill>
              </a:defRPr>
            </a:lvl1pPr>
            <a:lvl2pPr lvl="1" rtl="0" algn="r">
              <a:spcBef>
                <a:spcPts val="0"/>
              </a:spcBef>
              <a:spcAft>
                <a:spcPts val="0"/>
              </a:spcAft>
              <a:buClr>
                <a:srgbClr val="FFFFFF"/>
              </a:buClr>
              <a:buSzPts val="2400"/>
              <a:buNone/>
              <a:defRPr sz="2400">
                <a:solidFill>
                  <a:srgbClr val="FFFFFF"/>
                </a:solidFill>
              </a:defRPr>
            </a:lvl2pPr>
            <a:lvl3pPr lvl="2" rtl="0" algn="r">
              <a:spcBef>
                <a:spcPts val="0"/>
              </a:spcBef>
              <a:spcAft>
                <a:spcPts val="0"/>
              </a:spcAft>
              <a:buClr>
                <a:srgbClr val="FFFFFF"/>
              </a:buClr>
              <a:buSzPts val="2400"/>
              <a:buNone/>
              <a:defRPr sz="2400">
                <a:solidFill>
                  <a:srgbClr val="FFFFFF"/>
                </a:solidFill>
              </a:defRPr>
            </a:lvl3pPr>
            <a:lvl4pPr lvl="3" rtl="0" algn="r">
              <a:spcBef>
                <a:spcPts val="0"/>
              </a:spcBef>
              <a:spcAft>
                <a:spcPts val="0"/>
              </a:spcAft>
              <a:buClr>
                <a:srgbClr val="FFFFFF"/>
              </a:buClr>
              <a:buSzPts val="2400"/>
              <a:buNone/>
              <a:defRPr sz="2400">
                <a:solidFill>
                  <a:srgbClr val="FFFFFF"/>
                </a:solidFill>
              </a:defRPr>
            </a:lvl4pPr>
            <a:lvl5pPr lvl="4" rtl="0" algn="r">
              <a:spcBef>
                <a:spcPts val="0"/>
              </a:spcBef>
              <a:spcAft>
                <a:spcPts val="0"/>
              </a:spcAft>
              <a:buClr>
                <a:srgbClr val="FFFFFF"/>
              </a:buClr>
              <a:buSzPts val="2400"/>
              <a:buNone/>
              <a:defRPr sz="2400">
                <a:solidFill>
                  <a:srgbClr val="FFFFFF"/>
                </a:solidFill>
              </a:defRPr>
            </a:lvl5pPr>
            <a:lvl6pPr lvl="5" rtl="0" algn="r">
              <a:spcBef>
                <a:spcPts val="0"/>
              </a:spcBef>
              <a:spcAft>
                <a:spcPts val="0"/>
              </a:spcAft>
              <a:buClr>
                <a:srgbClr val="FFFFFF"/>
              </a:buClr>
              <a:buSzPts val="2400"/>
              <a:buNone/>
              <a:defRPr sz="2400">
                <a:solidFill>
                  <a:srgbClr val="FFFFFF"/>
                </a:solidFill>
              </a:defRPr>
            </a:lvl6pPr>
            <a:lvl7pPr lvl="6" rtl="0" algn="r">
              <a:spcBef>
                <a:spcPts val="0"/>
              </a:spcBef>
              <a:spcAft>
                <a:spcPts val="0"/>
              </a:spcAft>
              <a:buClr>
                <a:srgbClr val="FFFFFF"/>
              </a:buClr>
              <a:buSzPts val="2400"/>
              <a:buNone/>
              <a:defRPr sz="2400">
                <a:solidFill>
                  <a:srgbClr val="FFFFFF"/>
                </a:solidFill>
              </a:defRPr>
            </a:lvl7pPr>
            <a:lvl8pPr lvl="7" rtl="0" algn="r">
              <a:spcBef>
                <a:spcPts val="0"/>
              </a:spcBef>
              <a:spcAft>
                <a:spcPts val="0"/>
              </a:spcAft>
              <a:buClr>
                <a:srgbClr val="FFFFFF"/>
              </a:buClr>
              <a:buSzPts val="2400"/>
              <a:buNone/>
              <a:defRPr sz="2400">
                <a:solidFill>
                  <a:srgbClr val="FFFFFF"/>
                </a:solidFill>
              </a:defRPr>
            </a:lvl8pPr>
            <a:lvl9pPr lvl="8" rtl="0" algn="r">
              <a:spcBef>
                <a:spcPts val="0"/>
              </a:spcBef>
              <a:spcAft>
                <a:spcPts val="0"/>
              </a:spcAft>
              <a:buClr>
                <a:srgbClr val="FFFFFF"/>
              </a:buClr>
              <a:buSzPts val="2400"/>
              <a:buNone/>
              <a:defRPr sz="2400">
                <a:solidFill>
                  <a:srgbClr val="FFFFFF"/>
                </a:solidFill>
              </a:defRPr>
            </a:lvl9pPr>
          </a:lstStyle>
          <a:p/>
        </p:txBody>
      </p:sp>
      <p:sp>
        <p:nvSpPr>
          <p:cNvPr id="39" name="Google Shape;39;p5"/>
          <p:cNvSpPr/>
          <p:nvPr/>
        </p:nvSpPr>
        <p:spPr>
          <a:xfrm>
            <a:off x="6603225" y="2224175"/>
            <a:ext cx="2058600" cy="902700"/>
          </a:xfrm>
          <a:prstGeom prst="rect">
            <a:avLst/>
          </a:prstGeom>
          <a:no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40" name="Google Shape;40;p5"/>
          <p:cNvSpPr txBox="1"/>
          <p:nvPr>
            <p:ph hasCustomPrompt="1" idx="2" type="title"/>
          </p:nvPr>
        </p:nvSpPr>
        <p:spPr>
          <a:xfrm>
            <a:off x="6786025" y="2341875"/>
            <a:ext cx="1692900" cy="4539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rgbClr val="FFFFFF"/>
              </a:buClr>
              <a:buSzPts val="3600"/>
              <a:buNone/>
              <a:defRPr sz="3600">
                <a:solidFill>
                  <a:srgbClr val="FFFFFF"/>
                </a:solidFill>
              </a:defRPr>
            </a:lvl1pPr>
            <a:lvl2pPr lvl="1" rtl="0" algn="ctr">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41" name="Google Shape;41;p5"/>
          <p:cNvSpPr txBox="1"/>
          <p:nvPr>
            <p:ph idx="1" type="subTitle"/>
          </p:nvPr>
        </p:nvSpPr>
        <p:spPr>
          <a:xfrm>
            <a:off x="6679232" y="2759225"/>
            <a:ext cx="1906500" cy="367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000"/>
              <a:buNone/>
              <a:defRPr sz="1000">
                <a:solidFill>
                  <a:srgbClr val="FFFFFF"/>
                </a:solidFill>
              </a:defRPr>
            </a:lvl1pPr>
            <a:lvl2pPr lvl="1" rtl="0" algn="ctr">
              <a:lnSpc>
                <a:spcPct val="100000"/>
              </a:lnSpc>
              <a:spcBef>
                <a:spcPts val="0"/>
              </a:spcBef>
              <a:spcAft>
                <a:spcPts val="0"/>
              </a:spcAft>
              <a:buClr>
                <a:srgbClr val="FFFFFF"/>
              </a:buClr>
              <a:buSzPts val="1000"/>
              <a:buNone/>
              <a:defRPr sz="1000">
                <a:solidFill>
                  <a:srgbClr val="FFFFFF"/>
                </a:solidFill>
              </a:defRPr>
            </a:lvl2pPr>
            <a:lvl3pPr lvl="2" rtl="0" algn="ctr">
              <a:lnSpc>
                <a:spcPct val="100000"/>
              </a:lnSpc>
              <a:spcBef>
                <a:spcPts val="0"/>
              </a:spcBef>
              <a:spcAft>
                <a:spcPts val="0"/>
              </a:spcAft>
              <a:buClr>
                <a:srgbClr val="FFFFFF"/>
              </a:buClr>
              <a:buSzPts val="1000"/>
              <a:buNone/>
              <a:defRPr sz="1000">
                <a:solidFill>
                  <a:srgbClr val="FFFFFF"/>
                </a:solidFill>
              </a:defRPr>
            </a:lvl3pPr>
            <a:lvl4pPr lvl="3" rtl="0" algn="ctr">
              <a:lnSpc>
                <a:spcPct val="100000"/>
              </a:lnSpc>
              <a:spcBef>
                <a:spcPts val="0"/>
              </a:spcBef>
              <a:spcAft>
                <a:spcPts val="0"/>
              </a:spcAft>
              <a:buClr>
                <a:srgbClr val="FFFFFF"/>
              </a:buClr>
              <a:buSzPts val="1000"/>
              <a:buNone/>
              <a:defRPr sz="1000">
                <a:solidFill>
                  <a:srgbClr val="FFFFFF"/>
                </a:solidFill>
              </a:defRPr>
            </a:lvl4pPr>
            <a:lvl5pPr lvl="4" rtl="0" algn="ctr">
              <a:lnSpc>
                <a:spcPct val="100000"/>
              </a:lnSpc>
              <a:spcBef>
                <a:spcPts val="0"/>
              </a:spcBef>
              <a:spcAft>
                <a:spcPts val="0"/>
              </a:spcAft>
              <a:buClr>
                <a:srgbClr val="FFFFFF"/>
              </a:buClr>
              <a:buSzPts val="1000"/>
              <a:buNone/>
              <a:defRPr sz="1000">
                <a:solidFill>
                  <a:srgbClr val="FFFFFF"/>
                </a:solidFill>
              </a:defRPr>
            </a:lvl5pPr>
            <a:lvl6pPr lvl="5" rtl="0" algn="ctr">
              <a:lnSpc>
                <a:spcPct val="100000"/>
              </a:lnSpc>
              <a:spcBef>
                <a:spcPts val="0"/>
              </a:spcBef>
              <a:spcAft>
                <a:spcPts val="0"/>
              </a:spcAft>
              <a:buClr>
                <a:srgbClr val="FFFFFF"/>
              </a:buClr>
              <a:buSzPts val="1000"/>
              <a:buNone/>
              <a:defRPr sz="1000">
                <a:solidFill>
                  <a:srgbClr val="FFFFFF"/>
                </a:solidFill>
              </a:defRPr>
            </a:lvl6pPr>
            <a:lvl7pPr lvl="6" rtl="0" algn="ctr">
              <a:lnSpc>
                <a:spcPct val="100000"/>
              </a:lnSpc>
              <a:spcBef>
                <a:spcPts val="0"/>
              </a:spcBef>
              <a:spcAft>
                <a:spcPts val="0"/>
              </a:spcAft>
              <a:buClr>
                <a:srgbClr val="FFFFFF"/>
              </a:buClr>
              <a:buSzPts val="1000"/>
              <a:buNone/>
              <a:defRPr sz="1000">
                <a:solidFill>
                  <a:srgbClr val="FFFFFF"/>
                </a:solidFill>
              </a:defRPr>
            </a:lvl7pPr>
            <a:lvl8pPr lvl="7" rtl="0" algn="ctr">
              <a:lnSpc>
                <a:spcPct val="100000"/>
              </a:lnSpc>
              <a:spcBef>
                <a:spcPts val="0"/>
              </a:spcBef>
              <a:spcAft>
                <a:spcPts val="0"/>
              </a:spcAft>
              <a:buClr>
                <a:srgbClr val="FFFFFF"/>
              </a:buClr>
              <a:buSzPts val="1000"/>
              <a:buNone/>
              <a:defRPr sz="1000">
                <a:solidFill>
                  <a:srgbClr val="FFFFFF"/>
                </a:solidFill>
              </a:defRPr>
            </a:lvl8pPr>
            <a:lvl9pPr lvl="8" rtl="0" algn="ctr">
              <a:lnSpc>
                <a:spcPct val="100000"/>
              </a:lnSpc>
              <a:spcBef>
                <a:spcPts val="0"/>
              </a:spcBef>
              <a:spcAft>
                <a:spcPts val="0"/>
              </a:spcAft>
              <a:buClr>
                <a:srgbClr val="FFFFFF"/>
              </a:buClr>
              <a:buSzPts val="1000"/>
              <a:buNone/>
              <a:defRPr sz="1000">
                <a:solidFill>
                  <a:srgbClr val="FFFFFF"/>
                </a:solidFill>
              </a:defRPr>
            </a:lvl9pPr>
          </a:lstStyle>
          <a:p/>
        </p:txBody>
      </p:sp>
      <p:sp>
        <p:nvSpPr>
          <p:cNvPr id="42" name="Google Shape;42;p5"/>
          <p:cNvSpPr/>
          <p:nvPr/>
        </p:nvSpPr>
        <p:spPr>
          <a:xfrm>
            <a:off x="4439025" y="2224175"/>
            <a:ext cx="2058600" cy="902700"/>
          </a:xfrm>
          <a:prstGeom prst="rect">
            <a:avLst/>
          </a:prstGeom>
          <a:no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43" name="Google Shape;43;p5"/>
          <p:cNvSpPr txBox="1"/>
          <p:nvPr>
            <p:ph hasCustomPrompt="1" idx="3" type="title"/>
          </p:nvPr>
        </p:nvSpPr>
        <p:spPr>
          <a:xfrm>
            <a:off x="4621825" y="2341875"/>
            <a:ext cx="1692900" cy="4539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rgbClr val="FFFFFF"/>
              </a:buClr>
              <a:buSzPts val="3600"/>
              <a:buNone/>
              <a:defRPr sz="3600">
                <a:solidFill>
                  <a:srgbClr val="FFFFFF"/>
                </a:solidFill>
              </a:defRPr>
            </a:lvl1pPr>
            <a:lvl2pPr lvl="1" rtl="0" algn="ctr">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44" name="Google Shape;44;p5"/>
          <p:cNvSpPr txBox="1"/>
          <p:nvPr>
            <p:ph idx="4" type="subTitle"/>
          </p:nvPr>
        </p:nvSpPr>
        <p:spPr>
          <a:xfrm>
            <a:off x="4515032" y="2759225"/>
            <a:ext cx="1906500" cy="367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000"/>
              <a:buNone/>
              <a:defRPr sz="1000">
                <a:solidFill>
                  <a:srgbClr val="FFFFFF"/>
                </a:solidFill>
              </a:defRPr>
            </a:lvl1pPr>
            <a:lvl2pPr lvl="1" rtl="0" algn="ctr">
              <a:lnSpc>
                <a:spcPct val="100000"/>
              </a:lnSpc>
              <a:spcBef>
                <a:spcPts val="0"/>
              </a:spcBef>
              <a:spcAft>
                <a:spcPts val="0"/>
              </a:spcAft>
              <a:buClr>
                <a:srgbClr val="FFFFFF"/>
              </a:buClr>
              <a:buSzPts val="1000"/>
              <a:buNone/>
              <a:defRPr sz="1000">
                <a:solidFill>
                  <a:srgbClr val="FFFFFF"/>
                </a:solidFill>
              </a:defRPr>
            </a:lvl2pPr>
            <a:lvl3pPr lvl="2" rtl="0" algn="ctr">
              <a:lnSpc>
                <a:spcPct val="100000"/>
              </a:lnSpc>
              <a:spcBef>
                <a:spcPts val="0"/>
              </a:spcBef>
              <a:spcAft>
                <a:spcPts val="0"/>
              </a:spcAft>
              <a:buClr>
                <a:srgbClr val="FFFFFF"/>
              </a:buClr>
              <a:buSzPts val="1000"/>
              <a:buNone/>
              <a:defRPr sz="1000">
                <a:solidFill>
                  <a:srgbClr val="FFFFFF"/>
                </a:solidFill>
              </a:defRPr>
            </a:lvl3pPr>
            <a:lvl4pPr lvl="3" rtl="0" algn="ctr">
              <a:lnSpc>
                <a:spcPct val="100000"/>
              </a:lnSpc>
              <a:spcBef>
                <a:spcPts val="0"/>
              </a:spcBef>
              <a:spcAft>
                <a:spcPts val="0"/>
              </a:spcAft>
              <a:buClr>
                <a:srgbClr val="FFFFFF"/>
              </a:buClr>
              <a:buSzPts val="1000"/>
              <a:buNone/>
              <a:defRPr sz="1000">
                <a:solidFill>
                  <a:srgbClr val="FFFFFF"/>
                </a:solidFill>
              </a:defRPr>
            </a:lvl4pPr>
            <a:lvl5pPr lvl="4" rtl="0" algn="ctr">
              <a:lnSpc>
                <a:spcPct val="100000"/>
              </a:lnSpc>
              <a:spcBef>
                <a:spcPts val="0"/>
              </a:spcBef>
              <a:spcAft>
                <a:spcPts val="0"/>
              </a:spcAft>
              <a:buClr>
                <a:srgbClr val="FFFFFF"/>
              </a:buClr>
              <a:buSzPts val="1000"/>
              <a:buNone/>
              <a:defRPr sz="1000">
                <a:solidFill>
                  <a:srgbClr val="FFFFFF"/>
                </a:solidFill>
              </a:defRPr>
            </a:lvl5pPr>
            <a:lvl6pPr lvl="5" rtl="0" algn="ctr">
              <a:lnSpc>
                <a:spcPct val="100000"/>
              </a:lnSpc>
              <a:spcBef>
                <a:spcPts val="0"/>
              </a:spcBef>
              <a:spcAft>
                <a:spcPts val="0"/>
              </a:spcAft>
              <a:buClr>
                <a:srgbClr val="FFFFFF"/>
              </a:buClr>
              <a:buSzPts val="1000"/>
              <a:buNone/>
              <a:defRPr sz="1000">
                <a:solidFill>
                  <a:srgbClr val="FFFFFF"/>
                </a:solidFill>
              </a:defRPr>
            </a:lvl6pPr>
            <a:lvl7pPr lvl="6" rtl="0" algn="ctr">
              <a:lnSpc>
                <a:spcPct val="100000"/>
              </a:lnSpc>
              <a:spcBef>
                <a:spcPts val="0"/>
              </a:spcBef>
              <a:spcAft>
                <a:spcPts val="0"/>
              </a:spcAft>
              <a:buClr>
                <a:srgbClr val="FFFFFF"/>
              </a:buClr>
              <a:buSzPts val="1000"/>
              <a:buNone/>
              <a:defRPr sz="1000">
                <a:solidFill>
                  <a:srgbClr val="FFFFFF"/>
                </a:solidFill>
              </a:defRPr>
            </a:lvl7pPr>
            <a:lvl8pPr lvl="7" rtl="0" algn="ctr">
              <a:lnSpc>
                <a:spcPct val="100000"/>
              </a:lnSpc>
              <a:spcBef>
                <a:spcPts val="0"/>
              </a:spcBef>
              <a:spcAft>
                <a:spcPts val="0"/>
              </a:spcAft>
              <a:buClr>
                <a:srgbClr val="FFFFFF"/>
              </a:buClr>
              <a:buSzPts val="1000"/>
              <a:buNone/>
              <a:defRPr sz="1000">
                <a:solidFill>
                  <a:srgbClr val="FFFFFF"/>
                </a:solidFill>
              </a:defRPr>
            </a:lvl8pPr>
            <a:lvl9pPr lvl="8" rtl="0" algn="ctr">
              <a:lnSpc>
                <a:spcPct val="100000"/>
              </a:lnSpc>
              <a:spcBef>
                <a:spcPts val="0"/>
              </a:spcBef>
              <a:spcAft>
                <a:spcPts val="0"/>
              </a:spcAft>
              <a:buClr>
                <a:srgbClr val="FFFFFF"/>
              </a:buClr>
              <a:buSzPts val="1000"/>
              <a:buNone/>
              <a:defRPr sz="1000">
                <a:solidFill>
                  <a:srgbClr val="FFFFFF"/>
                </a:solidFill>
              </a:defRPr>
            </a:lvl9pPr>
          </a:lstStyle>
          <a:p/>
        </p:txBody>
      </p:sp>
      <p:sp>
        <p:nvSpPr>
          <p:cNvPr id="45" name="Google Shape;45;p5"/>
          <p:cNvSpPr/>
          <p:nvPr/>
        </p:nvSpPr>
        <p:spPr>
          <a:xfrm>
            <a:off x="6603225" y="3249050"/>
            <a:ext cx="2058600" cy="902700"/>
          </a:xfrm>
          <a:prstGeom prst="rect">
            <a:avLst/>
          </a:prstGeom>
          <a:no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46" name="Google Shape;46;p5"/>
          <p:cNvSpPr txBox="1"/>
          <p:nvPr>
            <p:ph hasCustomPrompt="1" idx="5" type="title"/>
          </p:nvPr>
        </p:nvSpPr>
        <p:spPr>
          <a:xfrm>
            <a:off x="6786025" y="3366750"/>
            <a:ext cx="1692900" cy="4539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rgbClr val="FFFFFF"/>
              </a:buClr>
              <a:buSzPts val="3600"/>
              <a:buNone/>
              <a:defRPr sz="3600">
                <a:solidFill>
                  <a:srgbClr val="FFFFFF"/>
                </a:solidFill>
              </a:defRPr>
            </a:lvl1pPr>
            <a:lvl2pPr lvl="1" rtl="0" algn="ctr">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47" name="Google Shape;47;p5"/>
          <p:cNvSpPr txBox="1"/>
          <p:nvPr>
            <p:ph idx="6" type="subTitle"/>
          </p:nvPr>
        </p:nvSpPr>
        <p:spPr>
          <a:xfrm>
            <a:off x="6679232" y="3784100"/>
            <a:ext cx="1906500" cy="367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000"/>
              <a:buNone/>
              <a:defRPr sz="1000">
                <a:solidFill>
                  <a:srgbClr val="FFFFFF"/>
                </a:solidFill>
              </a:defRPr>
            </a:lvl1pPr>
            <a:lvl2pPr lvl="1" rtl="0" algn="ctr">
              <a:lnSpc>
                <a:spcPct val="100000"/>
              </a:lnSpc>
              <a:spcBef>
                <a:spcPts val="0"/>
              </a:spcBef>
              <a:spcAft>
                <a:spcPts val="0"/>
              </a:spcAft>
              <a:buClr>
                <a:srgbClr val="FFFFFF"/>
              </a:buClr>
              <a:buSzPts val="1000"/>
              <a:buNone/>
              <a:defRPr sz="1000">
                <a:solidFill>
                  <a:srgbClr val="FFFFFF"/>
                </a:solidFill>
              </a:defRPr>
            </a:lvl2pPr>
            <a:lvl3pPr lvl="2" rtl="0" algn="ctr">
              <a:lnSpc>
                <a:spcPct val="100000"/>
              </a:lnSpc>
              <a:spcBef>
                <a:spcPts val="0"/>
              </a:spcBef>
              <a:spcAft>
                <a:spcPts val="0"/>
              </a:spcAft>
              <a:buClr>
                <a:srgbClr val="FFFFFF"/>
              </a:buClr>
              <a:buSzPts val="1000"/>
              <a:buNone/>
              <a:defRPr sz="1000">
                <a:solidFill>
                  <a:srgbClr val="FFFFFF"/>
                </a:solidFill>
              </a:defRPr>
            </a:lvl3pPr>
            <a:lvl4pPr lvl="3" rtl="0" algn="ctr">
              <a:lnSpc>
                <a:spcPct val="100000"/>
              </a:lnSpc>
              <a:spcBef>
                <a:spcPts val="0"/>
              </a:spcBef>
              <a:spcAft>
                <a:spcPts val="0"/>
              </a:spcAft>
              <a:buClr>
                <a:srgbClr val="FFFFFF"/>
              </a:buClr>
              <a:buSzPts val="1000"/>
              <a:buNone/>
              <a:defRPr sz="1000">
                <a:solidFill>
                  <a:srgbClr val="FFFFFF"/>
                </a:solidFill>
              </a:defRPr>
            </a:lvl4pPr>
            <a:lvl5pPr lvl="4" rtl="0" algn="ctr">
              <a:lnSpc>
                <a:spcPct val="100000"/>
              </a:lnSpc>
              <a:spcBef>
                <a:spcPts val="0"/>
              </a:spcBef>
              <a:spcAft>
                <a:spcPts val="0"/>
              </a:spcAft>
              <a:buClr>
                <a:srgbClr val="FFFFFF"/>
              </a:buClr>
              <a:buSzPts val="1000"/>
              <a:buNone/>
              <a:defRPr sz="1000">
                <a:solidFill>
                  <a:srgbClr val="FFFFFF"/>
                </a:solidFill>
              </a:defRPr>
            </a:lvl5pPr>
            <a:lvl6pPr lvl="5" rtl="0" algn="ctr">
              <a:lnSpc>
                <a:spcPct val="100000"/>
              </a:lnSpc>
              <a:spcBef>
                <a:spcPts val="0"/>
              </a:spcBef>
              <a:spcAft>
                <a:spcPts val="0"/>
              </a:spcAft>
              <a:buClr>
                <a:srgbClr val="FFFFFF"/>
              </a:buClr>
              <a:buSzPts val="1000"/>
              <a:buNone/>
              <a:defRPr sz="1000">
                <a:solidFill>
                  <a:srgbClr val="FFFFFF"/>
                </a:solidFill>
              </a:defRPr>
            </a:lvl6pPr>
            <a:lvl7pPr lvl="6" rtl="0" algn="ctr">
              <a:lnSpc>
                <a:spcPct val="100000"/>
              </a:lnSpc>
              <a:spcBef>
                <a:spcPts val="0"/>
              </a:spcBef>
              <a:spcAft>
                <a:spcPts val="0"/>
              </a:spcAft>
              <a:buClr>
                <a:srgbClr val="FFFFFF"/>
              </a:buClr>
              <a:buSzPts val="1000"/>
              <a:buNone/>
              <a:defRPr sz="1000">
                <a:solidFill>
                  <a:srgbClr val="FFFFFF"/>
                </a:solidFill>
              </a:defRPr>
            </a:lvl7pPr>
            <a:lvl8pPr lvl="7" rtl="0" algn="ctr">
              <a:lnSpc>
                <a:spcPct val="100000"/>
              </a:lnSpc>
              <a:spcBef>
                <a:spcPts val="0"/>
              </a:spcBef>
              <a:spcAft>
                <a:spcPts val="0"/>
              </a:spcAft>
              <a:buClr>
                <a:srgbClr val="FFFFFF"/>
              </a:buClr>
              <a:buSzPts val="1000"/>
              <a:buNone/>
              <a:defRPr sz="1000">
                <a:solidFill>
                  <a:srgbClr val="FFFFFF"/>
                </a:solidFill>
              </a:defRPr>
            </a:lvl8pPr>
            <a:lvl9pPr lvl="8" rtl="0" algn="ctr">
              <a:lnSpc>
                <a:spcPct val="100000"/>
              </a:lnSpc>
              <a:spcBef>
                <a:spcPts val="0"/>
              </a:spcBef>
              <a:spcAft>
                <a:spcPts val="0"/>
              </a:spcAft>
              <a:buClr>
                <a:srgbClr val="FFFFFF"/>
              </a:buClr>
              <a:buSzPts val="1000"/>
              <a:buNone/>
              <a:defRPr sz="1000">
                <a:solidFill>
                  <a:srgbClr val="FFFFFF"/>
                </a:solidFill>
              </a:defRPr>
            </a:lvl9pPr>
          </a:lstStyle>
          <a:p/>
        </p:txBody>
      </p:sp>
      <p:sp>
        <p:nvSpPr>
          <p:cNvPr id="48" name="Google Shape;48;p5"/>
          <p:cNvSpPr/>
          <p:nvPr/>
        </p:nvSpPr>
        <p:spPr>
          <a:xfrm>
            <a:off x="4439025" y="3249050"/>
            <a:ext cx="2058600" cy="902700"/>
          </a:xfrm>
          <a:prstGeom prst="rect">
            <a:avLst/>
          </a:prstGeom>
          <a:no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49" name="Google Shape;49;p5"/>
          <p:cNvSpPr txBox="1"/>
          <p:nvPr>
            <p:ph hasCustomPrompt="1" idx="7" type="title"/>
          </p:nvPr>
        </p:nvSpPr>
        <p:spPr>
          <a:xfrm>
            <a:off x="4621825" y="3366750"/>
            <a:ext cx="1692900" cy="4539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rgbClr val="FFFFFF"/>
              </a:buClr>
              <a:buSzPts val="3600"/>
              <a:buNone/>
              <a:defRPr sz="3600">
                <a:solidFill>
                  <a:srgbClr val="FFFFFF"/>
                </a:solidFill>
              </a:defRPr>
            </a:lvl1pPr>
            <a:lvl2pPr lvl="1" rtl="0" algn="ctr">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50" name="Google Shape;50;p5"/>
          <p:cNvSpPr txBox="1"/>
          <p:nvPr>
            <p:ph idx="8" type="subTitle"/>
          </p:nvPr>
        </p:nvSpPr>
        <p:spPr>
          <a:xfrm>
            <a:off x="4515032" y="3784100"/>
            <a:ext cx="1906500" cy="367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000"/>
              <a:buNone/>
              <a:defRPr sz="1000">
                <a:solidFill>
                  <a:srgbClr val="FFFFFF"/>
                </a:solidFill>
              </a:defRPr>
            </a:lvl1pPr>
            <a:lvl2pPr lvl="1" rtl="0" algn="ctr">
              <a:lnSpc>
                <a:spcPct val="100000"/>
              </a:lnSpc>
              <a:spcBef>
                <a:spcPts val="0"/>
              </a:spcBef>
              <a:spcAft>
                <a:spcPts val="0"/>
              </a:spcAft>
              <a:buClr>
                <a:srgbClr val="FFFFFF"/>
              </a:buClr>
              <a:buSzPts val="1000"/>
              <a:buNone/>
              <a:defRPr sz="1000">
                <a:solidFill>
                  <a:srgbClr val="FFFFFF"/>
                </a:solidFill>
              </a:defRPr>
            </a:lvl2pPr>
            <a:lvl3pPr lvl="2" rtl="0" algn="ctr">
              <a:lnSpc>
                <a:spcPct val="100000"/>
              </a:lnSpc>
              <a:spcBef>
                <a:spcPts val="0"/>
              </a:spcBef>
              <a:spcAft>
                <a:spcPts val="0"/>
              </a:spcAft>
              <a:buClr>
                <a:srgbClr val="FFFFFF"/>
              </a:buClr>
              <a:buSzPts val="1000"/>
              <a:buNone/>
              <a:defRPr sz="1000">
                <a:solidFill>
                  <a:srgbClr val="FFFFFF"/>
                </a:solidFill>
              </a:defRPr>
            </a:lvl3pPr>
            <a:lvl4pPr lvl="3" rtl="0" algn="ctr">
              <a:lnSpc>
                <a:spcPct val="100000"/>
              </a:lnSpc>
              <a:spcBef>
                <a:spcPts val="0"/>
              </a:spcBef>
              <a:spcAft>
                <a:spcPts val="0"/>
              </a:spcAft>
              <a:buClr>
                <a:srgbClr val="FFFFFF"/>
              </a:buClr>
              <a:buSzPts val="1000"/>
              <a:buNone/>
              <a:defRPr sz="1000">
                <a:solidFill>
                  <a:srgbClr val="FFFFFF"/>
                </a:solidFill>
              </a:defRPr>
            </a:lvl4pPr>
            <a:lvl5pPr lvl="4" rtl="0" algn="ctr">
              <a:lnSpc>
                <a:spcPct val="100000"/>
              </a:lnSpc>
              <a:spcBef>
                <a:spcPts val="0"/>
              </a:spcBef>
              <a:spcAft>
                <a:spcPts val="0"/>
              </a:spcAft>
              <a:buClr>
                <a:srgbClr val="FFFFFF"/>
              </a:buClr>
              <a:buSzPts val="1000"/>
              <a:buNone/>
              <a:defRPr sz="1000">
                <a:solidFill>
                  <a:srgbClr val="FFFFFF"/>
                </a:solidFill>
              </a:defRPr>
            </a:lvl5pPr>
            <a:lvl6pPr lvl="5" rtl="0" algn="ctr">
              <a:lnSpc>
                <a:spcPct val="100000"/>
              </a:lnSpc>
              <a:spcBef>
                <a:spcPts val="0"/>
              </a:spcBef>
              <a:spcAft>
                <a:spcPts val="0"/>
              </a:spcAft>
              <a:buClr>
                <a:srgbClr val="FFFFFF"/>
              </a:buClr>
              <a:buSzPts val="1000"/>
              <a:buNone/>
              <a:defRPr sz="1000">
                <a:solidFill>
                  <a:srgbClr val="FFFFFF"/>
                </a:solidFill>
              </a:defRPr>
            </a:lvl6pPr>
            <a:lvl7pPr lvl="6" rtl="0" algn="ctr">
              <a:lnSpc>
                <a:spcPct val="100000"/>
              </a:lnSpc>
              <a:spcBef>
                <a:spcPts val="0"/>
              </a:spcBef>
              <a:spcAft>
                <a:spcPts val="0"/>
              </a:spcAft>
              <a:buClr>
                <a:srgbClr val="FFFFFF"/>
              </a:buClr>
              <a:buSzPts val="1000"/>
              <a:buNone/>
              <a:defRPr sz="1000">
                <a:solidFill>
                  <a:srgbClr val="FFFFFF"/>
                </a:solidFill>
              </a:defRPr>
            </a:lvl7pPr>
            <a:lvl8pPr lvl="7" rtl="0" algn="ctr">
              <a:lnSpc>
                <a:spcPct val="100000"/>
              </a:lnSpc>
              <a:spcBef>
                <a:spcPts val="0"/>
              </a:spcBef>
              <a:spcAft>
                <a:spcPts val="0"/>
              </a:spcAft>
              <a:buClr>
                <a:srgbClr val="FFFFFF"/>
              </a:buClr>
              <a:buSzPts val="1000"/>
              <a:buNone/>
              <a:defRPr sz="1000">
                <a:solidFill>
                  <a:srgbClr val="FFFFFF"/>
                </a:solidFill>
              </a:defRPr>
            </a:lvl8pPr>
            <a:lvl9pPr lvl="8" rtl="0" algn="ctr">
              <a:lnSpc>
                <a:spcPct val="100000"/>
              </a:lnSpc>
              <a:spcBef>
                <a:spcPts val="0"/>
              </a:spcBef>
              <a:spcAft>
                <a:spcPts val="0"/>
              </a:spcAft>
              <a:buClr>
                <a:srgbClr val="FFFFFF"/>
              </a:buClr>
              <a:buSzPts val="1000"/>
              <a:buNone/>
              <a:defRPr sz="1000">
                <a:solidFill>
                  <a:srgbClr val="FFFFFF"/>
                </a:solidFill>
              </a:defRPr>
            </a:lvl9pPr>
          </a:lstStyle>
          <a:p/>
        </p:txBody>
      </p:sp>
      <p:sp>
        <p:nvSpPr>
          <p:cNvPr id="51" name="Google Shape;51;p5"/>
          <p:cNvSpPr/>
          <p:nvPr/>
        </p:nvSpPr>
        <p:spPr>
          <a:xfrm>
            <a:off x="1515950" y="1321325"/>
            <a:ext cx="2058600" cy="902700"/>
          </a:xfrm>
          <a:prstGeom prst="rect">
            <a:avLst/>
          </a:prstGeom>
          <a:no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52" name="Google Shape;52;p5"/>
          <p:cNvSpPr txBox="1"/>
          <p:nvPr>
            <p:ph hasCustomPrompt="1" idx="9" type="title"/>
          </p:nvPr>
        </p:nvSpPr>
        <p:spPr>
          <a:xfrm>
            <a:off x="1698750" y="1439025"/>
            <a:ext cx="1692900" cy="4539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rgbClr val="FFFFFF"/>
              </a:buClr>
              <a:buSzPts val="3600"/>
              <a:buNone/>
              <a:defRPr sz="3600">
                <a:solidFill>
                  <a:srgbClr val="FFFFFF"/>
                </a:solidFill>
              </a:defRPr>
            </a:lvl1pPr>
            <a:lvl2pPr lvl="1" rtl="0" algn="ctr">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53" name="Google Shape;53;p5"/>
          <p:cNvSpPr txBox="1"/>
          <p:nvPr>
            <p:ph idx="13" type="subTitle"/>
          </p:nvPr>
        </p:nvSpPr>
        <p:spPr>
          <a:xfrm>
            <a:off x="1591957" y="1856375"/>
            <a:ext cx="1906500" cy="367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000"/>
              <a:buNone/>
              <a:defRPr sz="1000">
                <a:solidFill>
                  <a:srgbClr val="FFFFFF"/>
                </a:solidFill>
              </a:defRPr>
            </a:lvl1pPr>
            <a:lvl2pPr lvl="1" rtl="0" algn="ctr">
              <a:lnSpc>
                <a:spcPct val="100000"/>
              </a:lnSpc>
              <a:spcBef>
                <a:spcPts val="0"/>
              </a:spcBef>
              <a:spcAft>
                <a:spcPts val="0"/>
              </a:spcAft>
              <a:buClr>
                <a:srgbClr val="FFFFFF"/>
              </a:buClr>
              <a:buSzPts val="1000"/>
              <a:buNone/>
              <a:defRPr sz="1000">
                <a:solidFill>
                  <a:srgbClr val="FFFFFF"/>
                </a:solidFill>
              </a:defRPr>
            </a:lvl2pPr>
            <a:lvl3pPr lvl="2" rtl="0" algn="ctr">
              <a:lnSpc>
                <a:spcPct val="100000"/>
              </a:lnSpc>
              <a:spcBef>
                <a:spcPts val="0"/>
              </a:spcBef>
              <a:spcAft>
                <a:spcPts val="0"/>
              </a:spcAft>
              <a:buClr>
                <a:srgbClr val="FFFFFF"/>
              </a:buClr>
              <a:buSzPts val="1000"/>
              <a:buNone/>
              <a:defRPr sz="1000">
                <a:solidFill>
                  <a:srgbClr val="FFFFFF"/>
                </a:solidFill>
              </a:defRPr>
            </a:lvl3pPr>
            <a:lvl4pPr lvl="3" rtl="0" algn="ctr">
              <a:lnSpc>
                <a:spcPct val="100000"/>
              </a:lnSpc>
              <a:spcBef>
                <a:spcPts val="0"/>
              </a:spcBef>
              <a:spcAft>
                <a:spcPts val="0"/>
              </a:spcAft>
              <a:buClr>
                <a:srgbClr val="FFFFFF"/>
              </a:buClr>
              <a:buSzPts val="1000"/>
              <a:buNone/>
              <a:defRPr sz="1000">
                <a:solidFill>
                  <a:srgbClr val="FFFFFF"/>
                </a:solidFill>
              </a:defRPr>
            </a:lvl4pPr>
            <a:lvl5pPr lvl="4" rtl="0" algn="ctr">
              <a:lnSpc>
                <a:spcPct val="100000"/>
              </a:lnSpc>
              <a:spcBef>
                <a:spcPts val="0"/>
              </a:spcBef>
              <a:spcAft>
                <a:spcPts val="0"/>
              </a:spcAft>
              <a:buClr>
                <a:srgbClr val="FFFFFF"/>
              </a:buClr>
              <a:buSzPts val="1000"/>
              <a:buNone/>
              <a:defRPr sz="1000">
                <a:solidFill>
                  <a:srgbClr val="FFFFFF"/>
                </a:solidFill>
              </a:defRPr>
            </a:lvl5pPr>
            <a:lvl6pPr lvl="5" rtl="0" algn="ctr">
              <a:lnSpc>
                <a:spcPct val="100000"/>
              </a:lnSpc>
              <a:spcBef>
                <a:spcPts val="0"/>
              </a:spcBef>
              <a:spcAft>
                <a:spcPts val="0"/>
              </a:spcAft>
              <a:buClr>
                <a:srgbClr val="FFFFFF"/>
              </a:buClr>
              <a:buSzPts val="1000"/>
              <a:buNone/>
              <a:defRPr sz="1000">
                <a:solidFill>
                  <a:srgbClr val="FFFFFF"/>
                </a:solidFill>
              </a:defRPr>
            </a:lvl6pPr>
            <a:lvl7pPr lvl="6" rtl="0" algn="ctr">
              <a:lnSpc>
                <a:spcPct val="100000"/>
              </a:lnSpc>
              <a:spcBef>
                <a:spcPts val="0"/>
              </a:spcBef>
              <a:spcAft>
                <a:spcPts val="0"/>
              </a:spcAft>
              <a:buClr>
                <a:srgbClr val="FFFFFF"/>
              </a:buClr>
              <a:buSzPts val="1000"/>
              <a:buNone/>
              <a:defRPr sz="1000">
                <a:solidFill>
                  <a:srgbClr val="FFFFFF"/>
                </a:solidFill>
              </a:defRPr>
            </a:lvl7pPr>
            <a:lvl8pPr lvl="7" rtl="0" algn="ctr">
              <a:lnSpc>
                <a:spcPct val="100000"/>
              </a:lnSpc>
              <a:spcBef>
                <a:spcPts val="0"/>
              </a:spcBef>
              <a:spcAft>
                <a:spcPts val="0"/>
              </a:spcAft>
              <a:buClr>
                <a:srgbClr val="FFFFFF"/>
              </a:buClr>
              <a:buSzPts val="1000"/>
              <a:buNone/>
              <a:defRPr sz="1000">
                <a:solidFill>
                  <a:srgbClr val="FFFFFF"/>
                </a:solidFill>
              </a:defRPr>
            </a:lvl8pPr>
            <a:lvl9pPr lvl="8" rtl="0" algn="ctr">
              <a:lnSpc>
                <a:spcPct val="100000"/>
              </a:lnSpc>
              <a:spcBef>
                <a:spcPts val="0"/>
              </a:spcBef>
              <a:spcAft>
                <a:spcPts val="0"/>
              </a:spcAft>
              <a:buClr>
                <a:srgbClr val="FFFFFF"/>
              </a:buClr>
              <a:buSzPts val="1000"/>
              <a:buNone/>
              <a:defRPr sz="1000">
                <a:solidFill>
                  <a:srgbClr val="FFFFFF"/>
                </a:solidFill>
              </a:defRPr>
            </a:lvl9pPr>
          </a:lstStyle>
          <a:p/>
        </p:txBody>
      </p:sp>
      <p:sp>
        <p:nvSpPr>
          <p:cNvPr id="54" name="Google Shape;54;p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TEXT">
  <p:cSld name="CUSTOM_2_1_1">
    <p:bg>
      <p:bgPr>
        <a:gradFill>
          <a:gsLst>
            <a:gs pos="0">
              <a:srgbClr val="88D3CE"/>
            </a:gs>
            <a:gs pos="100000">
              <a:srgbClr val="423864"/>
            </a:gs>
          </a:gsLst>
          <a:lin ang="5400700" scaled="0"/>
        </a:gradFill>
      </p:bgPr>
    </p:bg>
    <p:spTree>
      <p:nvGrpSpPr>
        <p:cNvPr id="55" name="Shape 55"/>
        <p:cNvGrpSpPr/>
        <p:nvPr/>
      </p:nvGrpSpPr>
      <p:grpSpPr>
        <a:xfrm>
          <a:off x="0" y="0"/>
          <a:ext cx="0" cy="0"/>
          <a:chOff x="0" y="0"/>
          <a:chExt cx="0" cy="0"/>
        </a:xfrm>
      </p:grpSpPr>
      <p:pic>
        <p:nvPicPr>
          <p:cNvPr id="56" name="Google Shape;56;p6"/>
          <p:cNvPicPr preferRelativeResize="0"/>
          <p:nvPr/>
        </p:nvPicPr>
        <p:blipFill>
          <a:blip r:embed="rId2">
            <a:alphaModFix/>
          </a:blip>
          <a:stretch>
            <a:fillRect/>
          </a:stretch>
        </p:blipFill>
        <p:spPr>
          <a:xfrm>
            <a:off x="0" y="0"/>
            <a:ext cx="2300675" cy="2075900"/>
          </a:xfrm>
          <a:prstGeom prst="rect">
            <a:avLst/>
          </a:prstGeom>
          <a:noFill/>
          <a:ln>
            <a:noFill/>
          </a:ln>
        </p:spPr>
      </p:pic>
      <p:sp>
        <p:nvSpPr>
          <p:cNvPr id="57" name="Google Shape;57;p6"/>
          <p:cNvSpPr txBox="1"/>
          <p:nvPr>
            <p:ph type="ctrTitle"/>
          </p:nvPr>
        </p:nvSpPr>
        <p:spPr>
          <a:xfrm flipH="1">
            <a:off x="355600" y="2236500"/>
            <a:ext cx="3956100" cy="6705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FFFFFF"/>
              </a:buClr>
              <a:buSzPts val="3600"/>
              <a:buNone/>
              <a:defRPr sz="3600">
                <a:solidFill>
                  <a:srgbClr val="FFFFFF"/>
                </a:solidFill>
              </a:defRPr>
            </a:lvl1pPr>
            <a:lvl2pPr lvl="1" rtl="0" algn="r">
              <a:spcBef>
                <a:spcPts val="0"/>
              </a:spcBef>
              <a:spcAft>
                <a:spcPts val="0"/>
              </a:spcAft>
              <a:buClr>
                <a:srgbClr val="FFFFFF"/>
              </a:buClr>
              <a:buSzPts val="2400"/>
              <a:buNone/>
              <a:defRPr sz="2400">
                <a:solidFill>
                  <a:srgbClr val="FFFFFF"/>
                </a:solidFill>
              </a:defRPr>
            </a:lvl2pPr>
            <a:lvl3pPr lvl="2" rtl="0" algn="r">
              <a:spcBef>
                <a:spcPts val="0"/>
              </a:spcBef>
              <a:spcAft>
                <a:spcPts val="0"/>
              </a:spcAft>
              <a:buClr>
                <a:srgbClr val="FFFFFF"/>
              </a:buClr>
              <a:buSzPts val="2400"/>
              <a:buNone/>
              <a:defRPr sz="2400">
                <a:solidFill>
                  <a:srgbClr val="FFFFFF"/>
                </a:solidFill>
              </a:defRPr>
            </a:lvl3pPr>
            <a:lvl4pPr lvl="3" rtl="0" algn="r">
              <a:spcBef>
                <a:spcPts val="0"/>
              </a:spcBef>
              <a:spcAft>
                <a:spcPts val="0"/>
              </a:spcAft>
              <a:buClr>
                <a:srgbClr val="FFFFFF"/>
              </a:buClr>
              <a:buSzPts val="2400"/>
              <a:buNone/>
              <a:defRPr sz="2400">
                <a:solidFill>
                  <a:srgbClr val="FFFFFF"/>
                </a:solidFill>
              </a:defRPr>
            </a:lvl4pPr>
            <a:lvl5pPr lvl="4" rtl="0" algn="r">
              <a:spcBef>
                <a:spcPts val="0"/>
              </a:spcBef>
              <a:spcAft>
                <a:spcPts val="0"/>
              </a:spcAft>
              <a:buClr>
                <a:srgbClr val="FFFFFF"/>
              </a:buClr>
              <a:buSzPts val="2400"/>
              <a:buNone/>
              <a:defRPr sz="2400">
                <a:solidFill>
                  <a:srgbClr val="FFFFFF"/>
                </a:solidFill>
              </a:defRPr>
            </a:lvl5pPr>
            <a:lvl6pPr lvl="5" rtl="0" algn="r">
              <a:spcBef>
                <a:spcPts val="0"/>
              </a:spcBef>
              <a:spcAft>
                <a:spcPts val="0"/>
              </a:spcAft>
              <a:buClr>
                <a:srgbClr val="FFFFFF"/>
              </a:buClr>
              <a:buSzPts val="2400"/>
              <a:buNone/>
              <a:defRPr sz="2400">
                <a:solidFill>
                  <a:srgbClr val="FFFFFF"/>
                </a:solidFill>
              </a:defRPr>
            </a:lvl6pPr>
            <a:lvl7pPr lvl="6" rtl="0" algn="r">
              <a:spcBef>
                <a:spcPts val="0"/>
              </a:spcBef>
              <a:spcAft>
                <a:spcPts val="0"/>
              </a:spcAft>
              <a:buClr>
                <a:srgbClr val="FFFFFF"/>
              </a:buClr>
              <a:buSzPts val="2400"/>
              <a:buNone/>
              <a:defRPr sz="2400">
                <a:solidFill>
                  <a:srgbClr val="FFFFFF"/>
                </a:solidFill>
              </a:defRPr>
            </a:lvl7pPr>
            <a:lvl8pPr lvl="7" rtl="0" algn="r">
              <a:spcBef>
                <a:spcPts val="0"/>
              </a:spcBef>
              <a:spcAft>
                <a:spcPts val="0"/>
              </a:spcAft>
              <a:buClr>
                <a:srgbClr val="FFFFFF"/>
              </a:buClr>
              <a:buSzPts val="2400"/>
              <a:buNone/>
              <a:defRPr sz="2400">
                <a:solidFill>
                  <a:srgbClr val="FFFFFF"/>
                </a:solidFill>
              </a:defRPr>
            </a:lvl8pPr>
            <a:lvl9pPr lvl="8" rtl="0" algn="r">
              <a:spcBef>
                <a:spcPts val="0"/>
              </a:spcBef>
              <a:spcAft>
                <a:spcPts val="0"/>
              </a:spcAft>
              <a:buClr>
                <a:srgbClr val="FFFFFF"/>
              </a:buClr>
              <a:buSzPts val="2400"/>
              <a:buNone/>
              <a:defRPr sz="2400">
                <a:solidFill>
                  <a:srgbClr val="FFFFFF"/>
                </a:solidFill>
              </a:defRPr>
            </a:lvl9pPr>
          </a:lstStyle>
          <a:p/>
        </p:txBody>
      </p:sp>
      <p:sp>
        <p:nvSpPr>
          <p:cNvPr id="58" name="Google Shape;58;p6"/>
          <p:cNvSpPr txBox="1"/>
          <p:nvPr>
            <p:ph idx="1" type="subTitle"/>
          </p:nvPr>
        </p:nvSpPr>
        <p:spPr>
          <a:xfrm>
            <a:off x="4837607" y="2387850"/>
            <a:ext cx="1906500" cy="367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rgbClr val="FFFFFF"/>
              </a:buClr>
              <a:buSzPts val="1200"/>
              <a:buNone/>
              <a:defRPr sz="1200">
                <a:solidFill>
                  <a:srgbClr val="FFFFFF"/>
                </a:solidFill>
              </a:defRPr>
            </a:lvl1pPr>
            <a:lvl2pPr lvl="1" rtl="0">
              <a:lnSpc>
                <a:spcPct val="100000"/>
              </a:lnSpc>
              <a:spcBef>
                <a:spcPts val="0"/>
              </a:spcBef>
              <a:spcAft>
                <a:spcPts val="0"/>
              </a:spcAft>
              <a:buClr>
                <a:srgbClr val="FFFFFF"/>
              </a:buClr>
              <a:buSzPts val="1200"/>
              <a:buNone/>
              <a:defRPr sz="1200">
                <a:solidFill>
                  <a:srgbClr val="FFFFFF"/>
                </a:solidFill>
              </a:defRPr>
            </a:lvl2pPr>
            <a:lvl3pPr lvl="2" rtl="0">
              <a:lnSpc>
                <a:spcPct val="100000"/>
              </a:lnSpc>
              <a:spcBef>
                <a:spcPts val="0"/>
              </a:spcBef>
              <a:spcAft>
                <a:spcPts val="0"/>
              </a:spcAft>
              <a:buClr>
                <a:srgbClr val="FFFFFF"/>
              </a:buClr>
              <a:buSzPts val="1200"/>
              <a:buNone/>
              <a:defRPr sz="1200">
                <a:solidFill>
                  <a:srgbClr val="FFFFFF"/>
                </a:solidFill>
              </a:defRPr>
            </a:lvl3pPr>
            <a:lvl4pPr lvl="3" rtl="0">
              <a:lnSpc>
                <a:spcPct val="100000"/>
              </a:lnSpc>
              <a:spcBef>
                <a:spcPts val="0"/>
              </a:spcBef>
              <a:spcAft>
                <a:spcPts val="0"/>
              </a:spcAft>
              <a:buClr>
                <a:srgbClr val="FFFFFF"/>
              </a:buClr>
              <a:buSzPts val="1200"/>
              <a:buNone/>
              <a:defRPr sz="1200">
                <a:solidFill>
                  <a:srgbClr val="FFFFFF"/>
                </a:solidFill>
              </a:defRPr>
            </a:lvl4pPr>
            <a:lvl5pPr lvl="4" rtl="0">
              <a:lnSpc>
                <a:spcPct val="100000"/>
              </a:lnSpc>
              <a:spcBef>
                <a:spcPts val="0"/>
              </a:spcBef>
              <a:spcAft>
                <a:spcPts val="0"/>
              </a:spcAft>
              <a:buClr>
                <a:srgbClr val="FFFFFF"/>
              </a:buClr>
              <a:buSzPts val="1200"/>
              <a:buNone/>
              <a:defRPr sz="1200">
                <a:solidFill>
                  <a:srgbClr val="FFFFFF"/>
                </a:solidFill>
              </a:defRPr>
            </a:lvl5pPr>
            <a:lvl6pPr lvl="5" rtl="0">
              <a:lnSpc>
                <a:spcPct val="100000"/>
              </a:lnSpc>
              <a:spcBef>
                <a:spcPts val="0"/>
              </a:spcBef>
              <a:spcAft>
                <a:spcPts val="0"/>
              </a:spcAft>
              <a:buClr>
                <a:srgbClr val="FFFFFF"/>
              </a:buClr>
              <a:buSzPts val="1200"/>
              <a:buNone/>
              <a:defRPr sz="1200">
                <a:solidFill>
                  <a:srgbClr val="FFFFFF"/>
                </a:solidFill>
              </a:defRPr>
            </a:lvl6pPr>
            <a:lvl7pPr lvl="6" rtl="0">
              <a:lnSpc>
                <a:spcPct val="100000"/>
              </a:lnSpc>
              <a:spcBef>
                <a:spcPts val="0"/>
              </a:spcBef>
              <a:spcAft>
                <a:spcPts val="0"/>
              </a:spcAft>
              <a:buClr>
                <a:srgbClr val="FFFFFF"/>
              </a:buClr>
              <a:buSzPts val="1200"/>
              <a:buNone/>
              <a:defRPr sz="1200">
                <a:solidFill>
                  <a:srgbClr val="FFFFFF"/>
                </a:solidFill>
              </a:defRPr>
            </a:lvl7pPr>
            <a:lvl8pPr lvl="7" rtl="0">
              <a:lnSpc>
                <a:spcPct val="100000"/>
              </a:lnSpc>
              <a:spcBef>
                <a:spcPts val="0"/>
              </a:spcBef>
              <a:spcAft>
                <a:spcPts val="0"/>
              </a:spcAft>
              <a:buClr>
                <a:srgbClr val="FFFFFF"/>
              </a:buClr>
              <a:buSzPts val="1200"/>
              <a:buNone/>
              <a:defRPr sz="1200">
                <a:solidFill>
                  <a:srgbClr val="FFFFFF"/>
                </a:solidFill>
              </a:defRPr>
            </a:lvl8pPr>
            <a:lvl9pPr lvl="8" rtl="0">
              <a:lnSpc>
                <a:spcPct val="100000"/>
              </a:lnSpc>
              <a:spcBef>
                <a:spcPts val="0"/>
              </a:spcBef>
              <a:spcAft>
                <a:spcPts val="0"/>
              </a:spcAft>
              <a:buClr>
                <a:srgbClr val="FFFFFF"/>
              </a:buClr>
              <a:buSzPts val="1200"/>
              <a:buNone/>
              <a:defRPr sz="1200">
                <a:solidFill>
                  <a:srgbClr val="FFFFFF"/>
                </a:solidFill>
              </a:defRPr>
            </a:lvl9pPr>
          </a:lstStyle>
          <a:p/>
        </p:txBody>
      </p:sp>
      <p:pic>
        <p:nvPicPr>
          <p:cNvPr id="59" name="Google Shape;59;p6"/>
          <p:cNvPicPr preferRelativeResize="0"/>
          <p:nvPr/>
        </p:nvPicPr>
        <p:blipFill>
          <a:blip r:embed="rId2">
            <a:alphaModFix/>
          </a:blip>
          <a:stretch>
            <a:fillRect/>
          </a:stretch>
        </p:blipFill>
        <p:spPr>
          <a:xfrm rot="10800000">
            <a:off x="6843325" y="3067600"/>
            <a:ext cx="2300675" cy="2075900"/>
          </a:xfrm>
          <a:prstGeom prst="rect">
            <a:avLst/>
          </a:prstGeom>
          <a:noFill/>
          <a:ln>
            <a:noFill/>
          </a:ln>
        </p:spPr>
      </p:pic>
      <p:cxnSp>
        <p:nvCxnSpPr>
          <p:cNvPr id="60" name="Google Shape;60;p6"/>
          <p:cNvCxnSpPr/>
          <p:nvPr/>
        </p:nvCxnSpPr>
        <p:spPr>
          <a:xfrm>
            <a:off x="4572000" y="1228200"/>
            <a:ext cx="0" cy="2687100"/>
          </a:xfrm>
          <a:prstGeom prst="straightConnector1">
            <a:avLst/>
          </a:prstGeom>
          <a:noFill/>
          <a:ln cap="flat" cmpd="sng" w="19050">
            <a:solidFill>
              <a:srgbClr val="FFFFFF"/>
            </a:solidFill>
            <a:prstDash val="solid"/>
            <a:round/>
            <a:headEnd len="med" w="med" type="none"/>
            <a:tailEnd len="med" w="med" type="none"/>
          </a:ln>
        </p:spPr>
      </p:cxnSp>
      <p:sp>
        <p:nvSpPr>
          <p:cNvPr id="61" name="Google Shape;61;p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TEXT">
  <p:cSld name="CUSTOM_2">
    <p:spTree>
      <p:nvGrpSpPr>
        <p:cNvPr id="62" name="Shape 62"/>
        <p:cNvGrpSpPr/>
        <p:nvPr/>
      </p:nvGrpSpPr>
      <p:grpSpPr>
        <a:xfrm>
          <a:off x="0" y="0"/>
          <a:ext cx="0" cy="0"/>
          <a:chOff x="0" y="0"/>
          <a:chExt cx="0" cy="0"/>
        </a:xfrm>
      </p:grpSpPr>
      <p:sp>
        <p:nvSpPr>
          <p:cNvPr id="63" name="Google Shape;63;p7"/>
          <p:cNvSpPr txBox="1"/>
          <p:nvPr>
            <p:ph idx="1" type="subTitle"/>
          </p:nvPr>
        </p:nvSpPr>
        <p:spPr>
          <a:xfrm>
            <a:off x="1397425" y="2809300"/>
            <a:ext cx="3012600" cy="1748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FFFFF"/>
              </a:buClr>
              <a:buSzPts val="1200"/>
              <a:buNone/>
              <a:defRPr sz="1200">
                <a:solidFill>
                  <a:srgbClr val="FFFFFF"/>
                </a:solidFill>
              </a:defRPr>
            </a:lvl1pPr>
            <a:lvl2pPr lvl="1" rtl="0">
              <a:lnSpc>
                <a:spcPct val="100000"/>
              </a:lnSpc>
              <a:spcBef>
                <a:spcPts val="0"/>
              </a:spcBef>
              <a:spcAft>
                <a:spcPts val="0"/>
              </a:spcAft>
              <a:buClr>
                <a:srgbClr val="FFFFFF"/>
              </a:buClr>
              <a:buSzPts val="1200"/>
              <a:buNone/>
              <a:defRPr sz="1200">
                <a:solidFill>
                  <a:srgbClr val="FFFFFF"/>
                </a:solidFill>
              </a:defRPr>
            </a:lvl2pPr>
            <a:lvl3pPr lvl="2" rtl="0">
              <a:lnSpc>
                <a:spcPct val="100000"/>
              </a:lnSpc>
              <a:spcBef>
                <a:spcPts val="0"/>
              </a:spcBef>
              <a:spcAft>
                <a:spcPts val="0"/>
              </a:spcAft>
              <a:buClr>
                <a:srgbClr val="FFFFFF"/>
              </a:buClr>
              <a:buSzPts val="1200"/>
              <a:buNone/>
              <a:defRPr sz="1200">
                <a:solidFill>
                  <a:srgbClr val="FFFFFF"/>
                </a:solidFill>
              </a:defRPr>
            </a:lvl3pPr>
            <a:lvl4pPr lvl="3" rtl="0">
              <a:lnSpc>
                <a:spcPct val="100000"/>
              </a:lnSpc>
              <a:spcBef>
                <a:spcPts val="0"/>
              </a:spcBef>
              <a:spcAft>
                <a:spcPts val="0"/>
              </a:spcAft>
              <a:buClr>
                <a:srgbClr val="FFFFFF"/>
              </a:buClr>
              <a:buSzPts val="1200"/>
              <a:buNone/>
              <a:defRPr sz="1200">
                <a:solidFill>
                  <a:srgbClr val="FFFFFF"/>
                </a:solidFill>
              </a:defRPr>
            </a:lvl4pPr>
            <a:lvl5pPr lvl="4" rtl="0">
              <a:lnSpc>
                <a:spcPct val="100000"/>
              </a:lnSpc>
              <a:spcBef>
                <a:spcPts val="0"/>
              </a:spcBef>
              <a:spcAft>
                <a:spcPts val="0"/>
              </a:spcAft>
              <a:buClr>
                <a:srgbClr val="FFFFFF"/>
              </a:buClr>
              <a:buSzPts val="1200"/>
              <a:buNone/>
              <a:defRPr sz="1200">
                <a:solidFill>
                  <a:srgbClr val="FFFFFF"/>
                </a:solidFill>
              </a:defRPr>
            </a:lvl5pPr>
            <a:lvl6pPr lvl="5" rtl="0">
              <a:lnSpc>
                <a:spcPct val="100000"/>
              </a:lnSpc>
              <a:spcBef>
                <a:spcPts val="0"/>
              </a:spcBef>
              <a:spcAft>
                <a:spcPts val="0"/>
              </a:spcAft>
              <a:buClr>
                <a:srgbClr val="FFFFFF"/>
              </a:buClr>
              <a:buSzPts val="1200"/>
              <a:buNone/>
              <a:defRPr sz="1200">
                <a:solidFill>
                  <a:srgbClr val="FFFFFF"/>
                </a:solidFill>
              </a:defRPr>
            </a:lvl6pPr>
            <a:lvl7pPr lvl="6" rtl="0">
              <a:lnSpc>
                <a:spcPct val="100000"/>
              </a:lnSpc>
              <a:spcBef>
                <a:spcPts val="0"/>
              </a:spcBef>
              <a:spcAft>
                <a:spcPts val="0"/>
              </a:spcAft>
              <a:buClr>
                <a:srgbClr val="FFFFFF"/>
              </a:buClr>
              <a:buSzPts val="1200"/>
              <a:buNone/>
              <a:defRPr sz="1200">
                <a:solidFill>
                  <a:srgbClr val="FFFFFF"/>
                </a:solidFill>
              </a:defRPr>
            </a:lvl7pPr>
            <a:lvl8pPr lvl="7" rtl="0">
              <a:lnSpc>
                <a:spcPct val="100000"/>
              </a:lnSpc>
              <a:spcBef>
                <a:spcPts val="0"/>
              </a:spcBef>
              <a:spcAft>
                <a:spcPts val="0"/>
              </a:spcAft>
              <a:buClr>
                <a:srgbClr val="FFFFFF"/>
              </a:buClr>
              <a:buSzPts val="1200"/>
              <a:buNone/>
              <a:defRPr sz="1200">
                <a:solidFill>
                  <a:srgbClr val="FFFFFF"/>
                </a:solidFill>
              </a:defRPr>
            </a:lvl8pPr>
            <a:lvl9pPr lvl="8" rtl="0">
              <a:lnSpc>
                <a:spcPct val="100000"/>
              </a:lnSpc>
              <a:spcBef>
                <a:spcPts val="0"/>
              </a:spcBef>
              <a:spcAft>
                <a:spcPts val="0"/>
              </a:spcAft>
              <a:buClr>
                <a:srgbClr val="FFFFFF"/>
              </a:buClr>
              <a:buSzPts val="1200"/>
              <a:buNone/>
              <a:defRPr sz="1200">
                <a:solidFill>
                  <a:srgbClr val="FFFFFF"/>
                </a:solidFill>
              </a:defRPr>
            </a:lvl9pPr>
          </a:lstStyle>
          <a:p/>
        </p:txBody>
      </p:sp>
      <p:pic>
        <p:nvPicPr>
          <p:cNvPr id="64" name="Google Shape;64;p7"/>
          <p:cNvPicPr preferRelativeResize="0"/>
          <p:nvPr/>
        </p:nvPicPr>
        <p:blipFill>
          <a:blip r:embed="rId2">
            <a:alphaModFix/>
          </a:blip>
          <a:stretch>
            <a:fillRect/>
          </a:stretch>
        </p:blipFill>
        <p:spPr>
          <a:xfrm rot="10800000">
            <a:off x="5334325" y="1725475"/>
            <a:ext cx="3802725" cy="3431200"/>
          </a:xfrm>
          <a:prstGeom prst="rect">
            <a:avLst/>
          </a:prstGeom>
          <a:noFill/>
          <a:ln>
            <a:noFill/>
          </a:ln>
        </p:spPr>
      </p:pic>
      <p:cxnSp>
        <p:nvCxnSpPr>
          <p:cNvPr id="65" name="Google Shape;65;p7"/>
          <p:cNvCxnSpPr/>
          <p:nvPr/>
        </p:nvCxnSpPr>
        <p:spPr>
          <a:xfrm>
            <a:off x="3444375" y="2693550"/>
            <a:ext cx="1797900" cy="0"/>
          </a:xfrm>
          <a:prstGeom prst="straightConnector1">
            <a:avLst/>
          </a:prstGeom>
          <a:noFill/>
          <a:ln cap="flat" cmpd="sng" w="19050">
            <a:solidFill>
              <a:srgbClr val="FFFFFF"/>
            </a:solidFill>
            <a:prstDash val="solid"/>
            <a:round/>
            <a:headEnd len="med" w="med" type="none"/>
            <a:tailEnd len="med" w="med" type="none"/>
          </a:ln>
        </p:spPr>
      </p:cxnSp>
      <p:sp>
        <p:nvSpPr>
          <p:cNvPr id="66" name="Google Shape;66;p7"/>
          <p:cNvSpPr txBox="1"/>
          <p:nvPr>
            <p:ph type="ctrTitle"/>
          </p:nvPr>
        </p:nvSpPr>
        <p:spPr>
          <a:xfrm flipH="1">
            <a:off x="2714084" y="1890188"/>
            <a:ext cx="3956100" cy="670500"/>
          </a:xfrm>
          <a:prstGeom prst="rect">
            <a:avLst/>
          </a:prstGeom>
        </p:spPr>
        <p:txBody>
          <a:bodyPr anchorCtr="0" anchor="b" bIns="91425" lIns="91425" spcFirstLastPara="1" rIns="91425" wrap="square" tIns="91425">
            <a:noAutofit/>
          </a:bodyPr>
          <a:lstStyle>
            <a:lvl1pPr lvl="0" rtl="0" algn="r">
              <a:spcBef>
                <a:spcPts val="0"/>
              </a:spcBef>
              <a:spcAft>
                <a:spcPts val="0"/>
              </a:spcAft>
              <a:buClr>
                <a:srgbClr val="FFFFFF"/>
              </a:buClr>
              <a:buSzPts val="4800"/>
              <a:buNone/>
              <a:defRPr sz="4800">
                <a:solidFill>
                  <a:srgbClr val="FFFFFF"/>
                </a:solidFill>
              </a:defRPr>
            </a:lvl1pPr>
            <a:lvl2pPr lvl="1" rtl="0" algn="r">
              <a:spcBef>
                <a:spcPts val="0"/>
              </a:spcBef>
              <a:spcAft>
                <a:spcPts val="0"/>
              </a:spcAft>
              <a:buClr>
                <a:srgbClr val="FFFFFF"/>
              </a:buClr>
              <a:buSzPts val="2400"/>
              <a:buNone/>
              <a:defRPr sz="2400">
                <a:solidFill>
                  <a:srgbClr val="FFFFFF"/>
                </a:solidFill>
              </a:defRPr>
            </a:lvl2pPr>
            <a:lvl3pPr lvl="2" rtl="0" algn="r">
              <a:spcBef>
                <a:spcPts val="0"/>
              </a:spcBef>
              <a:spcAft>
                <a:spcPts val="0"/>
              </a:spcAft>
              <a:buClr>
                <a:srgbClr val="FFFFFF"/>
              </a:buClr>
              <a:buSzPts val="2400"/>
              <a:buNone/>
              <a:defRPr sz="2400">
                <a:solidFill>
                  <a:srgbClr val="FFFFFF"/>
                </a:solidFill>
              </a:defRPr>
            </a:lvl3pPr>
            <a:lvl4pPr lvl="3" rtl="0" algn="r">
              <a:spcBef>
                <a:spcPts val="0"/>
              </a:spcBef>
              <a:spcAft>
                <a:spcPts val="0"/>
              </a:spcAft>
              <a:buClr>
                <a:srgbClr val="FFFFFF"/>
              </a:buClr>
              <a:buSzPts val="2400"/>
              <a:buNone/>
              <a:defRPr sz="2400">
                <a:solidFill>
                  <a:srgbClr val="FFFFFF"/>
                </a:solidFill>
              </a:defRPr>
            </a:lvl4pPr>
            <a:lvl5pPr lvl="4" rtl="0" algn="r">
              <a:spcBef>
                <a:spcPts val="0"/>
              </a:spcBef>
              <a:spcAft>
                <a:spcPts val="0"/>
              </a:spcAft>
              <a:buClr>
                <a:srgbClr val="FFFFFF"/>
              </a:buClr>
              <a:buSzPts val="2400"/>
              <a:buNone/>
              <a:defRPr sz="2400">
                <a:solidFill>
                  <a:srgbClr val="FFFFFF"/>
                </a:solidFill>
              </a:defRPr>
            </a:lvl5pPr>
            <a:lvl6pPr lvl="5" rtl="0" algn="r">
              <a:spcBef>
                <a:spcPts val="0"/>
              </a:spcBef>
              <a:spcAft>
                <a:spcPts val="0"/>
              </a:spcAft>
              <a:buClr>
                <a:srgbClr val="FFFFFF"/>
              </a:buClr>
              <a:buSzPts val="2400"/>
              <a:buNone/>
              <a:defRPr sz="2400">
                <a:solidFill>
                  <a:srgbClr val="FFFFFF"/>
                </a:solidFill>
              </a:defRPr>
            </a:lvl6pPr>
            <a:lvl7pPr lvl="6" rtl="0" algn="r">
              <a:spcBef>
                <a:spcPts val="0"/>
              </a:spcBef>
              <a:spcAft>
                <a:spcPts val="0"/>
              </a:spcAft>
              <a:buClr>
                <a:srgbClr val="FFFFFF"/>
              </a:buClr>
              <a:buSzPts val="2400"/>
              <a:buNone/>
              <a:defRPr sz="2400">
                <a:solidFill>
                  <a:srgbClr val="FFFFFF"/>
                </a:solidFill>
              </a:defRPr>
            </a:lvl7pPr>
            <a:lvl8pPr lvl="7" rtl="0" algn="r">
              <a:spcBef>
                <a:spcPts val="0"/>
              </a:spcBef>
              <a:spcAft>
                <a:spcPts val="0"/>
              </a:spcAft>
              <a:buClr>
                <a:srgbClr val="FFFFFF"/>
              </a:buClr>
              <a:buSzPts val="2400"/>
              <a:buNone/>
              <a:defRPr sz="2400">
                <a:solidFill>
                  <a:srgbClr val="FFFFFF"/>
                </a:solidFill>
              </a:defRPr>
            </a:lvl8pPr>
            <a:lvl9pPr lvl="8" rtl="0" algn="r">
              <a:spcBef>
                <a:spcPts val="0"/>
              </a:spcBef>
              <a:spcAft>
                <a:spcPts val="0"/>
              </a:spcAft>
              <a:buClr>
                <a:srgbClr val="FFFFFF"/>
              </a:buClr>
              <a:buSzPts val="2400"/>
              <a:buNone/>
              <a:defRPr sz="2400">
                <a:solidFill>
                  <a:srgbClr val="FFFFFF"/>
                </a:solidFill>
              </a:defRPr>
            </a:lvl9pPr>
          </a:lstStyle>
          <a:p/>
        </p:txBody>
      </p:sp>
      <p:sp>
        <p:nvSpPr>
          <p:cNvPr id="67" name="Google Shape;67;p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2778">
          <p15:clr>
            <a:srgbClr val="FA7B17"/>
          </p15:clr>
        </p15:guide>
      </p15:sldGuideLst>
    </p:ext>
  </p:extLst>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HREE COLUMNS">
  <p:cSld name="CUSTOM_3">
    <p:spTree>
      <p:nvGrpSpPr>
        <p:cNvPr id="68" name="Shape 68"/>
        <p:cNvGrpSpPr/>
        <p:nvPr/>
      </p:nvGrpSpPr>
      <p:grpSpPr>
        <a:xfrm>
          <a:off x="0" y="0"/>
          <a:ext cx="0" cy="0"/>
          <a:chOff x="0" y="0"/>
          <a:chExt cx="0" cy="0"/>
        </a:xfrm>
      </p:grpSpPr>
      <p:pic>
        <p:nvPicPr>
          <p:cNvPr id="69" name="Google Shape;69;p8"/>
          <p:cNvPicPr preferRelativeResize="0"/>
          <p:nvPr/>
        </p:nvPicPr>
        <p:blipFill>
          <a:blip r:embed="rId2">
            <a:alphaModFix/>
          </a:blip>
          <a:stretch>
            <a:fillRect/>
          </a:stretch>
        </p:blipFill>
        <p:spPr>
          <a:xfrm flipH="1">
            <a:off x="6843225" y="0"/>
            <a:ext cx="2300675" cy="2075900"/>
          </a:xfrm>
          <a:prstGeom prst="rect">
            <a:avLst/>
          </a:prstGeom>
          <a:noFill/>
          <a:ln>
            <a:noFill/>
          </a:ln>
        </p:spPr>
      </p:pic>
      <p:sp>
        <p:nvSpPr>
          <p:cNvPr id="70" name="Google Shape;70;p8"/>
          <p:cNvSpPr txBox="1"/>
          <p:nvPr>
            <p:ph type="ctrTitle"/>
          </p:nvPr>
        </p:nvSpPr>
        <p:spPr>
          <a:xfrm>
            <a:off x="749100" y="507400"/>
            <a:ext cx="8394900" cy="6705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FFFFF"/>
              </a:buClr>
              <a:buSzPts val="3600"/>
              <a:buNone/>
              <a:defRPr sz="3600">
                <a:solidFill>
                  <a:srgbClr val="FFFFFF"/>
                </a:solidFill>
              </a:defRPr>
            </a:lvl1pPr>
            <a:lvl2pPr lvl="1" rtl="0" algn="r">
              <a:spcBef>
                <a:spcPts val="0"/>
              </a:spcBef>
              <a:spcAft>
                <a:spcPts val="0"/>
              </a:spcAft>
              <a:buClr>
                <a:srgbClr val="FFFFFF"/>
              </a:buClr>
              <a:buSzPts val="2400"/>
              <a:buNone/>
              <a:defRPr sz="2400">
                <a:solidFill>
                  <a:srgbClr val="FFFFFF"/>
                </a:solidFill>
              </a:defRPr>
            </a:lvl2pPr>
            <a:lvl3pPr lvl="2" rtl="0" algn="r">
              <a:spcBef>
                <a:spcPts val="0"/>
              </a:spcBef>
              <a:spcAft>
                <a:spcPts val="0"/>
              </a:spcAft>
              <a:buClr>
                <a:srgbClr val="FFFFFF"/>
              </a:buClr>
              <a:buSzPts val="2400"/>
              <a:buNone/>
              <a:defRPr sz="2400">
                <a:solidFill>
                  <a:srgbClr val="FFFFFF"/>
                </a:solidFill>
              </a:defRPr>
            </a:lvl3pPr>
            <a:lvl4pPr lvl="3" rtl="0" algn="r">
              <a:spcBef>
                <a:spcPts val="0"/>
              </a:spcBef>
              <a:spcAft>
                <a:spcPts val="0"/>
              </a:spcAft>
              <a:buClr>
                <a:srgbClr val="FFFFFF"/>
              </a:buClr>
              <a:buSzPts val="2400"/>
              <a:buNone/>
              <a:defRPr sz="2400">
                <a:solidFill>
                  <a:srgbClr val="FFFFFF"/>
                </a:solidFill>
              </a:defRPr>
            </a:lvl4pPr>
            <a:lvl5pPr lvl="4" rtl="0" algn="r">
              <a:spcBef>
                <a:spcPts val="0"/>
              </a:spcBef>
              <a:spcAft>
                <a:spcPts val="0"/>
              </a:spcAft>
              <a:buClr>
                <a:srgbClr val="FFFFFF"/>
              </a:buClr>
              <a:buSzPts val="2400"/>
              <a:buNone/>
              <a:defRPr sz="2400">
                <a:solidFill>
                  <a:srgbClr val="FFFFFF"/>
                </a:solidFill>
              </a:defRPr>
            </a:lvl5pPr>
            <a:lvl6pPr lvl="5" rtl="0" algn="r">
              <a:spcBef>
                <a:spcPts val="0"/>
              </a:spcBef>
              <a:spcAft>
                <a:spcPts val="0"/>
              </a:spcAft>
              <a:buClr>
                <a:srgbClr val="FFFFFF"/>
              </a:buClr>
              <a:buSzPts val="2400"/>
              <a:buNone/>
              <a:defRPr sz="2400">
                <a:solidFill>
                  <a:srgbClr val="FFFFFF"/>
                </a:solidFill>
              </a:defRPr>
            </a:lvl6pPr>
            <a:lvl7pPr lvl="6" rtl="0" algn="r">
              <a:spcBef>
                <a:spcPts val="0"/>
              </a:spcBef>
              <a:spcAft>
                <a:spcPts val="0"/>
              </a:spcAft>
              <a:buClr>
                <a:srgbClr val="FFFFFF"/>
              </a:buClr>
              <a:buSzPts val="2400"/>
              <a:buNone/>
              <a:defRPr sz="2400">
                <a:solidFill>
                  <a:srgbClr val="FFFFFF"/>
                </a:solidFill>
              </a:defRPr>
            </a:lvl7pPr>
            <a:lvl8pPr lvl="7" rtl="0" algn="r">
              <a:spcBef>
                <a:spcPts val="0"/>
              </a:spcBef>
              <a:spcAft>
                <a:spcPts val="0"/>
              </a:spcAft>
              <a:buClr>
                <a:srgbClr val="FFFFFF"/>
              </a:buClr>
              <a:buSzPts val="2400"/>
              <a:buNone/>
              <a:defRPr sz="2400">
                <a:solidFill>
                  <a:srgbClr val="FFFFFF"/>
                </a:solidFill>
              </a:defRPr>
            </a:lvl8pPr>
            <a:lvl9pPr lvl="8" rtl="0" algn="r">
              <a:spcBef>
                <a:spcPts val="0"/>
              </a:spcBef>
              <a:spcAft>
                <a:spcPts val="0"/>
              </a:spcAft>
              <a:buClr>
                <a:srgbClr val="FFFFFF"/>
              </a:buClr>
              <a:buSzPts val="2400"/>
              <a:buNone/>
              <a:defRPr sz="2400">
                <a:solidFill>
                  <a:srgbClr val="FFFFFF"/>
                </a:solidFill>
              </a:defRPr>
            </a:lvl9pPr>
          </a:lstStyle>
          <a:p/>
        </p:txBody>
      </p:sp>
      <p:sp>
        <p:nvSpPr>
          <p:cNvPr id="71" name="Google Shape;71;p8"/>
          <p:cNvSpPr txBox="1"/>
          <p:nvPr>
            <p:ph idx="2" type="ctrTitle"/>
          </p:nvPr>
        </p:nvSpPr>
        <p:spPr>
          <a:xfrm>
            <a:off x="2750155" y="1802125"/>
            <a:ext cx="15702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1400"/>
              <a:buNone/>
              <a:defRPr sz="1400">
                <a:solidFill>
                  <a:srgbClr val="FFFFFF"/>
                </a:solidFill>
              </a:defRPr>
            </a:lvl1pPr>
            <a:lvl2pPr lvl="1" rtl="0" algn="ctr">
              <a:spcBef>
                <a:spcPts val="0"/>
              </a:spcBef>
              <a:spcAft>
                <a:spcPts val="0"/>
              </a:spcAft>
              <a:buClr>
                <a:srgbClr val="FFFFFF"/>
              </a:buClr>
              <a:buSzPts val="1800"/>
              <a:buNone/>
              <a:defRPr sz="1800">
                <a:solidFill>
                  <a:srgbClr val="FFFFFF"/>
                </a:solidFill>
              </a:defRPr>
            </a:lvl2pPr>
            <a:lvl3pPr lvl="2" rtl="0" algn="ctr">
              <a:spcBef>
                <a:spcPts val="0"/>
              </a:spcBef>
              <a:spcAft>
                <a:spcPts val="0"/>
              </a:spcAft>
              <a:buClr>
                <a:srgbClr val="FFFFFF"/>
              </a:buClr>
              <a:buSzPts val="1800"/>
              <a:buNone/>
              <a:defRPr sz="1800">
                <a:solidFill>
                  <a:srgbClr val="FFFFFF"/>
                </a:solidFill>
              </a:defRPr>
            </a:lvl3pPr>
            <a:lvl4pPr lvl="3" rtl="0" algn="ctr">
              <a:spcBef>
                <a:spcPts val="0"/>
              </a:spcBef>
              <a:spcAft>
                <a:spcPts val="0"/>
              </a:spcAft>
              <a:buClr>
                <a:srgbClr val="FFFFFF"/>
              </a:buClr>
              <a:buSzPts val="1800"/>
              <a:buNone/>
              <a:defRPr sz="1800">
                <a:solidFill>
                  <a:srgbClr val="FFFFFF"/>
                </a:solidFill>
              </a:defRPr>
            </a:lvl4pPr>
            <a:lvl5pPr lvl="4" rtl="0" algn="ctr">
              <a:spcBef>
                <a:spcPts val="0"/>
              </a:spcBef>
              <a:spcAft>
                <a:spcPts val="0"/>
              </a:spcAft>
              <a:buClr>
                <a:srgbClr val="FFFFFF"/>
              </a:buClr>
              <a:buSzPts val="1800"/>
              <a:buNone/>
              <a:defRPr sz="1800">
                <a:solidFill>
                  <a:srgbClr val="FFFFFF"/>
                </a:solidFill>
              </a:defRPr>
            </a:lvl5pPr>
            <a:lvl6pPr lvl="5" rtl="0" algn="ctr">
              <a:spcBef>
                <a:spcPts val="0"/>
              </a:spcBef>
              <a:spcAft>
                <a:spcPts val="0"/>
              </a:spcAft>
              <a:buClr>
                <a:srgbClr val="FFFFFF"/>
              </a:buClr>
              <a:buSzPts val="1800"/>
              <a:buNone/>
              <a:defRPr sz="1800">
                <a:solidFill>
                  <a:srgbClr val="FFFFFF"/>
                </a:solidFill>
              </a:defRPr>
            </a:lvl6pPr>
            <a:lvl7pPr lvl="6" rtl="0" algn="ctr">
              <a:spcBef>
                <a:spcPts val="0"/>
              </a:spcBef>
              <a:spcAft>
                <a:spcPts val="0"/>
              </a:spcAft>
              <a:buClr>
                <a:srgbClr val="FFFFFF"/>
              </a:buClr>
              <a:buSzPts val="1800"/>
              <a:buNone/>
              <a:defRPr sz="1800">
                <a:solidFill>
                  <a:srgbClr val="FFFFFF"/>
                </a:solidFill>
              </a:defRPr>
            </a:lvl7pPr>
            <a:lvl8pPr lvl="7" rtl="0" algn="ctr">
              <a:spcBef>
                <a:spcPts val="0"/>
              </a:spcBef>
              <a:spcAft>
                <a:spcPts val="0"/>
              </a:spcAft>
              <a:buClr>
                <a:srgbClr val="FFFFFF"/>
              </a:buClr>
              <a:buSzPts val="1800"/>
              <a:buNone/>
              <a:defRPr sz="1800">
                <a:solidFill>
                  <a:srgbClr val="FFFFFF"/>
                </a:solidFill>
              </a:defRPr>
            </a:lvl8pPr>
            <a:lvl9pPr lvl="8" rtl="0" algn="ctr">
              <a:spcBef>
                <a:spcPts val="0"/>
              </a:spcBef>
              <a:spcAft>
                <a:spcPts val="0"/>
              </a:spcAft>
              <a:buClr>
                <a:srgbClr val="FFFFFF"/>
              </a:buClr>
              <a:buSzPts val="1800"/>
              <a:buNone/>
              <a:defRPr sz="1800">
                <a:solidFill>
                  <a:srgbClr val="FFFFFF"/>
                </a:solidFill>
              </a:defRPr>
            </a:lvl9pPr>
          </a:lstStyle>
          <a:p/>
        </p:txBody>
      </p:sp>
      <p:sp>
        <p:nvSpPr>
          <p:cNvPr id="72" name="Google Shape;72;p8"/>
          <p:cNvSpPr txBox="1"/>
          <p:nvPr>
            <p:ph idx="1" type="subTitle"/>
          </p:nvPr>
        </p:nvSpPr>
        <p:spPr>
          <a:xfrm>
            <a:off x="2750119" y="2263575"/>
            <a:ext cx="1570200" cy="367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000"/>
              <a:buNone/>
              <a:defRPr sz="1000">
                <a:solidFill>
                  <a:srgbClr val="FFFFFF"/>
                </a:solidFill>
              </a:defRPr>
            </a:lvl1pPr>
            <a:lvl2pPr lvl="1" rtl="0" algn="ctr">
              <a:lnSpc>
                <a:spcPct val="100000"/>
              </a:lnSpc>
              <a:spcBef>
                <a:spcPts val="0"/>
              </a:spcBef>
              <a:spcAft>
                <a:spcPts val="0"/>
              </a:spcAft>
              <a:buClr>
                <a:srgbClr val="FFFFFF"/>
              </a:buClr>
              <a:buSzPts val="1000"/>
              <a:buNone/>
              <a:defRPr sz="1000">
                <a:solidFill>
                  <a:srgbClr val="FFFFFF"/>
                </a:solidFill>
              </a:defRPr>
            </a:lvl2pPr>
            <a:lvl3pPr lvl="2" rtl="0" algn="ctr">
              <a:lnSpc>
                <a:spcPct val="100000"/>
              </a:lnSpc>
              <a:spcBef>
                <a:spcPts val="0"/>
              </a:spcBef>
              <a:spcAft>
                <a:spcPts val="0"/>
              </a:spcAft>
              <a:buClr>
                <a:srgbClr val="FFFFFF"/>
              </a:buClr>
              <a:buSzPts val="1000"/>
              <a:buNone/>
              <a:defRPr sz="1000">
                <a:solidFill>
                  <a:srgbClr val="FFFFFF"/>
                </a:solidFill>
              </a:defRPr>
            </a:lvl3pPr>
            <a:lvl4pPr lvl="3" rtl="0" algn="ctr">
              <a:lnSpc>
                <a:spcPct val="100000"/>
              </a:lnSpc>
              <a:spcBef>
                <a:spcPts val="0"/>
              </a:spcBef>
              <a:spcAft>
                <a:spcPts val="0"/>
              </a:spcAft>
              <a:buClr>
                <a:srgbClr val="FFFFFF"/>
              </a:buClr>
              <a:buSzPts val="1000"/>
              <a:buNone/>
              <a:defRPr sz="1000">
                <a:solidFill>
                  <a:srgbClr val="FFFFFF"/>
                </a:solidFill>
              </a:defRPr>
            </a:lvl4pPr>
            <a:lvl5pPr lvl="4" rtl="0" algn="ctr">
              <a:lnSpc>
                <a:spcPct val="100000"/>
              </a:lnSpc>
              <a:spcBef>
                <a:spcPts val="0"/>
              </a:spcBef>
              <a:spcAft>
                <a:spcPts val="0"/>
              </a:spcAft>
              <a:buClr>
                <a:srgbClr val="FFFFFF"/>
              </a:buClr>
              <a:buSzPts val="1000"/>
              <a:buNone/>
              <a:defRPr sz="1000">
                <a:solidFill>
                  <a:srgbClr val="FFFFFF"/>
                </a:solidFill>
              </a:defRPr>
            </a:lvl5pPr>
            <a:lvl6pPr lvl="5" rtl="0" algn="ctr">
              <a:lnSpc>
                <a:spcPct val="100000"/>
              </a:lnSpc>
              <a:spcBef>
                <a:spcPts val="0"/>
              </a:spcBef>
              <a:spcAft>
                <a:spcPts val="0"/>
              </a:spcAft>
              <a:buClr>
                <a:srgbClr val="FFFFFF"/>
              </a:buClr>
              <a:buSzPts val="1000"/>
              <a:buNone/>
              <a:defRPr sz="1000">
                <a:solidFill>
                  <a:srgbClr val="FFFFFF"/>
                </a:solidFill>
              </a:defRPr>
            </a:lvl6pPr>
            <a:lvl7pPr lvl="6" rtl="0" algn="ctr">
              <a:lnSpc>
                <a:spcPct val="100000"/>
              </a:lnSpc>
              <a:spcBef>
                <a:spcPts val="0"/>
              </a:spcBef>
              <a:spcAft>
                <a:spcPts val="0"/>
              </a:spcAft>
              <a:buClr>
                <a:srgbClr val="FFFFFF"/>
              </a:buClr>
              <a:buSzPts val="1000"/>
              <a:buNone/>
              <a:defRPr sz="1000">
                <a:solidFill>
                  <a:srgbClr val="FFFFFF"/>
                </a:solidFill>
              </a:defRPr>
            </a:lvl7pPr>
            <a:lvl8pPr lvl="7" rtl="0" algn="ctr">
              <a:lnSpc>
                <a:spcPct val="100000"/>
              </a:lnSpc>
              <a:spcBef>
                <a:spcPts val="0"/>
              </a:spcBef>
              <a:spcAft>
                <a:spcPts val="0"/>
              </a:spcAft>
              <a:buClr>
                <a:srgbClr val="FFFFFF"/>
              </a:buClr>
              <a:buSzPts val="1000"/>
              <a:buNone/>
              <a:defRPr sz="1000">
                <a:solidFill>
                  <a:srgbClr val="FFFFFF"/>
                </a:solidFill>
              </a:defRPr>
            </a:lvl8pPr>
            <a:lvl9pPr lvl="8" rtl="0" algn="ctr">
              <a:lnSpc>
                <a:spcPct val="100000"/>
              </a:lnSpc>
              <a:spcBef>
                <a:spcPts val="0"/>
              </a:spcBef>
              <a:spcAft>
                <a:spcPts val="0"/>
              </a:spcAft>
              <a:buClr>
                <a:srgbClr val="FFFFFF"/>
              </a:buClr>
              <a:buSzPts val="1000"/>
              <a:buNone/>
              <a:defRPr sz="1000">
                <a:solidFill>
                  <a:srgbClr val="FFFFFF"/>
                </a:solidFill>
              </a:defRPr>
            </a:lvl9pPr>
          </a:lstStyle>
          <a:p/>
        </p:txBody>
      </p:sp>
      <p:sp>
        <p:nvSpPr>
          <p:cNvPr id="73" name="Google Shape;73;p8"/>
          <p:cNvSpPr txBox="1"/>
          <p:nvPr>
            <p:ph idx="3" type="ctrTitle"/>
          </p:nvPr>
        </p:nvSpPr>
        <p:spPr>
          <a:xfrm>
            <a:off x="4800201" y="1802125"/>
            <a:ext cx="15702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1400"/>
              <a:buNone/>
              <a:defRPr sz="1400">
                <a:solidFill>
                  <a:srgbClr val="FFFFFF"/>
                </a:solidFill>
              </a:defRPr>
            </a:lvl1pPr>
            <a:lvl2pPr lvl="1" rtl="0" algn="ctr">
              <a:spcBef>
                <a:spcPts val="0"/>
              </a:spcBef>
              <a:spcAft>
                <a:spcPts val="0"/>
              </a:spcAft>
              <a:buClr>
                <a:srgbClr val="FFFFFF"/>
              </a:buClr>
              <a:buSzPts val="1800"/>
              <a:buNone/>
              <a:defRPr sz="1800">
                <a:solidFill>
                  <a:srgbClr val="FFFFFF"/>
                </a:solidFill>
              </a:defRPr>
            </a:lvl2pPr>
            <a:lvl3pPr lvl="2" rtl="0" algn="ctr">
              <a:spcBef>
                <a:spcPts val="0"/>
              </a:spcBef>
              <a:spcAft>
                <a:spcPts val="0"/>
              </a:spcAft>
              <a:buClr>
                <a:srgbClr val="FFFFFF"/>
              </a:buClr>
              <a:buSzPts val="1800"/>
              <a:buNone/>
              <a:defRPr sz="1800">
                <a:solidFill>
                  <a:srgbClr val="FFFFFF"/>
                </a:solidFill>
              </a:defRPr>
            </a:lvl3pPr>
            <a:lvl4pPr lvl="3" rtl="0" algn="ctr">
              <a:spcBef>
                <a:spcPts val="0"/>
              </a:spcBef>
              <a:spcAft>
                <a:spcPts val="0"/>
              </a:spcAft>
              <a:buClr>
                <a:srgbClr val="FFFFFF"/>
              </a:buClr>
              <a:buSzPts val="1800"/>
              <a:buNone/>
              <a:defRPr sz="1800">
                <a:solidFill>
                  <a:srgbClr val="FFFFFF"/>
                </a:solidFill>
              </a:defRPr>
            </a:lvl4pPr>
            <a:lvl5pPr lvl="4" rtl="0" algn="ctr">
              <a:spcBef>
                <a:spcPts val="0"/>
              </a:spcBef>
              <a:spcAft>
                <a:spcPts val="0"/>
              </a:spcAft>
              <a:buClr>
                <a:srgbClr val="FFFFFF"/>
              </a:buClr>
              <a:buSzPts val="1800"/>
              <a:buNone/>
              <a:defRPr sz="1800">
                <a:solidFill>
                  <a:srgbClr val="FFFFFF"/>
                </a:solidFill>
              </a:defRPr>
            </a:lvl5pPr>
            <a:lvl6pPr lvl="5" rtl="0" algn="ctr">
              <a:spcBef>
                <a:spcPts val="0"/>
              </a:spcBef>
              <a:spcAft>
                <a:spcPts val="0"/>
              </a:spcAft>
              <a:buClr>
                <a:srgbClr val="FFFFFF"/>
              </a:buClr>
              <a:buSzPts val="1800"/>
              <a:buNone/>
              <a:defRPr sz="1800">
                <a:solidFill>
                  <a:srgbClr val="FFFFFF"/>
                </a:solidFill>
              </a:defRPr>
            </a:lvl6pPr>
            <a:lvl7pPr lvl="6" rtl="0" algn="ctr">
              <a:spcBef>
                <a:spcPts val="0"/>
              </a:spcBef>
              <a:spcAft>
                <a:spcPts val="0"/>
              </a:spcAft>
              <a:buClr>
                <a:srgbClr val="FFFFFF"/>
              </a:buClr>
              <a:buSzPts val="1800"/>
              <a:buNone/>
              <a:defRPr sz="1800">
                <a:solidFill>
                  <a:srgbClr val="FFFFFF"/>
                </a:solidFill>
              </a:defRPr>
            </a:lvl7pPr>
            <a:lvl8pPr lvl="7" rtl="0" algn="ctr">
              <a:spcBef>
                <a:spcPts val="0"/>
              </a:spcBef>
              <a:spcAft>
                <a:spcPts val="0"/>
              </a:spcAft>
              <a:buClr>
                <a:srgbClr val="FFFFFF"/>
              </a:buClr>
              <a:buSzPts val="1800"/>
              <a:buNone/>
              <a:defRPr sz="1800">
                <a:solidFill>
                  <a:srgbClr val="FFFFFF"/>
                </a:solidFill>
              </a:defRPr>
            </a:lvl8pPr>
            <a:lvl9pPr lvl="8" rtl="0" algn="ctr">
              <a:spcBef>
                <a:spcPts val="0"/>
              </a:spcBef>
              <a:spcAft>
                <a:spcPts val="0"/>
              </a:spcAft>
              <a:buClr>
                <a:srgbClr val="FFFFFF"/>
              </a:buClr>
              <a:buSzPts val="1800"/>
              <a:buNone/>
              <a:defRPr sz="1800">
                <a:solidFill>
                  <a:srgbClr val="FFFFFF"/>
                </a:solidFill>
              </a:defRPr>
            </a:lvl9pPr>
          </a:lstStyle>
          <a:p/>
        </p:txBody>
      </p:sp>
      <p:sp>
        <p:nvSpPr>
          <p:cNvPr id="74" name="Google Shape;74;p8"/>
          <p:cNvSpPr txBox="1"/>
          <p:nvPr>
            <p:ph idx="4" type="subTitle"/>
          </p:nvPr>
        </p:nvSpPr>
        <p:spPr>
          <a:xfrm>
            <a:off x="4800165" y="2263575"/>
            <a:ext cx="1570200" cy="367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000"/>
              <a:buNone/>
              <a:defRPr sz="1000">
                <a:solidFill>
                  <a:srgbClr val="FFFFFF"/>
                </a:solidFill>
              </a:defRPr>
            </a:lvl1pPr>
            <a:lvl2pPr lvl="1" rtl="0" algn="ctr">
              <a:lnSpc>
                <a:spcPct val="100000"/>
              </a:lnSpc>
              <a:spcBef>
                <a:spcPts val="0"/>
              </a:spcBef>
              <a:spcAft>
                <a:spcPts val="0"/>
              </a:spcAft>
              <a:buClr>
                <a:srgbClr val="FFFFFF"/>
              </a:buClr>
              <a:buSzPts val="1000"/>
              <a:buNone/>
              <a:defRPr sz="1000">
                <a:solidFill>
                  <a:srgbClr val="FFFFFF"/>
                </a:solidFill>
              </a:defRPr>
            </a:lvl2pPr>
            <a:lvl3pPr lvl="2" rtl="0" algn="ctr">
              <a:lnSpc>
                <a:spcPct val="100000"/>
              </a:lnSpc>
              <a:spcBef>
                <a:spcPts val="0"/>
              </a:spcBef>
              <a:spcAft>
                <a:spcPts val="0"/>
              </a:spcAft>
              <a:buClr>
                <a:srgbClr val="FFFFFF"/>
              </a:buClr>
              <a:buSzPts val="1000"/>
              <a:buNone/>
              <a:defRPr sz="1000">
                <a:solidFill>
                  <a:srgbClr val="FFFFFF"/>
                </a:solidFill>
              </a:defRPr>
            </a:lvl3pPr>
            <a:lvl4pPr lvl="3" rtl="0" algn="ctr">
              <a:lnSpc>
                <a:spcPct val="100000"/>
              </a:lnSpc>
              <a:spcBef>
                <a:spcPts val="0"/>
              </a:spcBef>
              <a:spcAft>
                <a:spcPts val="0"/>
              </a:spcAft>
              <a:buClr>
                <a:srgbClr val="FFFFFF"/>
              </a:buClr>
              <a:buSzPts val="1000"/>
              <a:buNone/>
              <a:defRPr sz="1000">
                <a:solidFill>
                  <a:srgbClr val="FFFFFF"/>
                </a:solidFill>
              </a:defRPr>
            </a:lvl4pPr>
            <a:lvl5pPr lvl="4" rtl="0" algn="ctr">
              <a:lnSpc>
                <a:spcPct val="100000"/>
              </a:lnSpc>
              <a:spcBef>
                <a:spcPts val="0"/>
              </a:spcBef>
              <a:spcAft>
                <a:spcPts val="0"/>
              </a:spcAft>
              <a:buClr>
                <a:srgbClr val="FFFFFF"/>
              </a:buClr>
              <a:buSzPts val="1000"/>
              <a:buNone/>
              <a:defRPr sz="1000">
                <a:solidFill>
                  <a:srgbClr val="FFFFFF"/>
                </a:solidFill>
              </a:defRPr>
            </a:lvl5pPr>
            <a:lvl6pPr lvl="5" rtl="0" algn="ctr">
              <a:lnSpc>
                <a:spcPct val="100000"/>
              </a:lnSpc>
              <a:spcBef>
                <a:spcPts val="0"/>
              </a:spcBef>
              <a:spcAft>
                <a:spcPts val="0"/>
              </a:spcAft>
              <a:buClr>
                <a:srgbClr val="FFFFFF"/>
              </a:buClr>
              <a:buSzPts val="1000"/>
              <a:buNone/>
              <a:defRPr sz="1000">
                <a:solidFill>
                  <a:srgbClr val="FFFFFF"/>
                </a:solidFill>
              </a:defRPr>
            </a:lvl6pPr>
            <a:lvl7pPr lvl="6" rtl="0" algn="ctr">
              <a:lnSpc>
                <a:spcPct val="100000"/>
              </a:lnSpc>
              <a:spcBef>
                <a:spcPts val="0"/>
              </a:spcBef>
              <a:spcAft>
                <a:spcPts val="0"/>
              </a:spcAft>
              <a:buClr>
                <a:srgbClr val="FFFFFF"/>
              </a:buClr>
              <a:buSzPts val="1000"/>
              <a:buNone/>
              <a:defRPr sz="1000">
                <a:solidFill>
                  <a:srgbClr val="FFFFFF"/>
                </a:solidFill>
              </a:defRPr>
            </a:lvl7pPr>
            <a:lvl8pPr lvl="7" rtl="0" algn="ctr">
              <a:lnSpc>
                <a:spcPct val="100000"/>
              </a:lnSpc>
              <a:spcBef>
                <a:spcPts val="0"/>
              </a:spcBef>
              <a:spcAft>
                <a:spcPts val="0"/>
              </a:spcAft>
              <a:buClr>
                <a:srgbClr val="FFFFFF"/>
              </a:buClr>
              <a:buSzPts val="1000"/>
              <a:buNone/>
              <a:defRPr sz="1000">
                <a:solidFill>
                  <a:srgbClr val="FFFFFF"/>
                </a:solidFill>
              </a:defRPr>
            </a:lvl8pPr>
            <a:lvl9pPr lvl="8" rtl="0" algn="ctr">
              <a:lnSpc>
                <a:spcPct val="100000"/>
              </a:lnSpc>
              <a:spcBef>
                <a:spcPts val="0"/>
              </a:spcBef>
              <a:spcAft>
                <a:spcPts val="0"/>
              </a:spcAft>
              <a:buClr>
                <a:srgbClr val="FFFFFF"/>
              </a:buClr>
              <a:buSzPts val="1000"/>
              <a:buNone/>
              <a:defRPr sz="1000">
                <a:solidFill>
                  <a:srgbClr val="FFFFFF"/>
                </a:solidFill>
              </a:defRPr>
            </a:lvl9pPr>
          </a:lstStyle>
          <a:p/>
        </p:txBody>
      </p:sp>
      <p:sp>
        <p:nvSpPr>
          <p:cNvPr id="75" name="Google Shape;75;p8"/>
          <p:cNvSpPr txBox="1"/>
          <p:nvPr>
            <p:ph idx="5" type="ctrTitle"/>
          </p:nvPr>
        </p:nvSpPr>
        <p:spPr>
          <a:xfrm>
            <a:off x="3794948" y="3600050"/>
            <a:ext cx="15702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1400"/>
              <a:buNone/>
              <a:defRPr sz="1400">
                <a:solidFill>
                  <a:srgbClr val="FFFFFF"/>
                </a:solidFill>
              </a:defRPr>
            </a:lvl1pPr>
            <a:lvl2pPr lvl="1" rtl="0" algn="ctr">
              <a:spcBef>
                <a:spcPts val="0"/>
              </a:spcBef>
              <a:spcAft>
                <a:spcPts val="0"/>
              </a:spcAft>
              <a:buClr>
                <a:srgbClr val="FFFFFF"/>
              </a:buClr>
              <a:buSzPts val="1800"/>
              <a:buNone/>
              <a:defRPr sz="1800">
                <a:solidFill>
                  <a:srgbClr val="FFFFFF"/>
                </a:solidFill>
              </a:defRPr>
            </a:lvl2pPr>
            <a:lvl3pPr lvl="2" rtl="0" algn="ctr">
              <a:spcBef>
                <a:spcPts val="0"/>
              </a:spcBef>
              <a:spcAft>
                <a:spcPts val="0"/>
              </a:spcAft>
              <a:buClr>
                <a:srgbClr val="FFFFFF"/>
              </a:buClr>
              <a:buSzPts val="1800"/>
              <a:buNone/>
              <a:defRPr sz="1800">
                <a:solidFill>
                  <a:srgbClr val="FFFFFF"/>
                </a:solidFill>
              </a:defRPr>
            </a:lvl3pPr>
            <a:lvl4pPr lvl="3" rtl="0" algn="ctr">
              <a:spcBef>
                <a:spcPts val="0"/>
              </a:spcBef>
              <a:spcAft>
                <a:spcPts val="0"/>
              </a:spcAft>
              <a:buClr>
                <a:srgbClr val="FFFFFF"/>
              </a:buClr>
              <a:buSzPts val="1800"/>
              <a:buNone/>
              <a:defRPr sz="1800">
                <a:solidFill>
                  <a:srgbClr val="FFFFFF"/>
                </a:solidFill>
              </a:defRPr>
            </a:lvl4pPr>
            <a:lvl5pPr lvl="4" rtl="0" algn="ctr">
              <a:spcBef>
                <a:spcPts val="0"/>
              </a:spcBef>
              <a:spcAft>
                <a:spcPts val="0"/>
              </a:spcAft>
              <a:buClr>
                <a:srgbClr val="FFFFFF"/>
              </a:buClr>
              <a:buSzPts val="1800"/>
              <a:buNone/>
              <a:defRPr sz="1800">
                <a:solidFill>
                  <a:srgbClr val="FFFFFF"/>
                </a:solidFill>
              </a:defRPr>
            </a:lvl5pPr>
            <a:lvl6pPr lvl="5" rtl="0" algn="ctr">
              <a:spcBef>
                <a:spcPts val="0"/>
              </a:spcBef>
              <a:spcAft>
                <a:spcPts val="0"/>
              </a:spcAft>
              <a:buClr>
                <a:srgbClr val="FFFFFF"/>
              </a:buClr>
              <a:buSzPts val="1800"/>
              <a:buNone/>
              <a:defRPr sz="1800">
                <a:solidFill>
                  <a:srgbClr val="FFFFFF"/>
                </a:solidFill>
              </a:defRPr>
            </a:lvl6pPr>
            <a:lvl7pPr lvl="6" rtl="0" algn="ctr">
              <a:spcBef>
                <a:spcPts val="0"/>
              </a:spcBef>
              <a:spcAft>
                <a:spcPts val="0"/>
              </a:spcAft>
              <a:buClr>
                <a:srgbClr val="FFFFFF"/>
              </a:buClr>
              <a:buSzPts val="1800"/>
              <a:buNone/>
              <a:defRPr sz="1800">
                <a:solidFill>
                  <a:srgbClr val="FFFFFF"/>
                </a:solidFill>
              </a:defRPr>
            </a:lvl7pPr>
            <a:lvl8pPr lvl="7" rtl="0" algn="ctr">
              <a:spcBef>
                <a:spcPts val="0"/>
              </a:spcBef>
              <a:spcAft>
                <a:spcPts val="0"/>
              </a:spcAft>
              <a:buClr>
                <a:srgbClr val="FFFFFF"/>
              </a:buClr>
              <a:buSzPts val="1800"/>
              <a:buNone/>
              <a:defRPr sz="1800">
                <a:solidFill>
                  <a:srgbClr val="FFFFFF"/>
                </a:solidFill>
              </a:defRPr>
            </a:lvl8pPr>
            <a:lvl9pPr lvl="8" rtl="0" algn="ctr">
              <a:spcBef>
                <a:spcPts val="0"/>
              </a:spcBef>
              <a:spcAft>
                <a:spcPts val="0"/>
              </a:spcAft>
              <a:buClr>
                <a:srgbClr val="FFFFFF"/>
              </a:buClr>
              <a:buSzPts val="1800"/>
              <a:buNone/>
              <a:defRPr sz="1800">
                <a:solidFill>
                  <a:srgbClr val="FFFFFF"/>
                </a:solidFill>
              </a:defRPr>
            </a:lvl9pPr>
          </a:lstStyle>
          <a:p/>
        </p:txBody>
      </p:sp>
      <p:sp>
        <p:nvSpPr>
          <p:cNvPr id="76" name="Google Shape;76;p8"/>
          <p:cNvSpPr txBox="1"/>
          <p:nvPr>
            <p:ph idx="6" type="subTitle"/>
          </p:nvPr>
        </p:nvSpPr>
        <p:spPr>
          <a:xfrm>
            <a:off x="3753025" y="4061500"/>
            <a:ext cx="1653900" cy="367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000"/>
              <a:buNone/>
              <a:defRPr sz="1000">
                <a:solidFill>
                  <a:srgbClr val="FFFFFF"/>
                </a:solidFill>
              </a:defRPr>
            </a:lvl1pPr>
            <a:lvl2pPr lvl="1" rtl="0" algn="ctr">
              <a:lnSpc>
                <a:spcPct val="100000"/>
              </a:lnSpc>
              <a:spcBef>
                <a:spcPts val="0"/>
              </a:spcBef>
              <a:spcAft>
                <a:spcPts val="0"/>
              </a:spcAft>
              <a:buClr>
                <a:srgbClr val="FFFFFF"/>
              </a:buClr>
              <a:buSzPts val="1000"/>
              <a:buNone/>
              <a:defRPr sz="1000">
                <a:solidFill>
                  <a:srgbClr val="FFFFFF"/>
                </a:solidFill>
              </a:defRPr>
            </a:lvl2pPr>
            <a:lvl3pPr lvl="2" rtl="0" algn="ctr">
              <a:lnSpc>
                <a:spcPct val="100000"/>
              </a:lnSpc>
              <a:spcBef>
                <a:spcPts val="0"/>
              </a:spcBef>
              <a:spcAft>
                <a:spcPts val="0"/>
              </a:spcAft>
              <a:buClr>
                <a:srgbClr val="FFFFFF"/>
              </a:buClr>
              <a:buSzPts val="1000"/>
              <a:buNone/>
              <a:defRPr sz="1000">
                <a:solidFill>
                  <a:srgbClr val="FFFFFF"/>
                </a:solidFill>
              </a:defRPr>
            </a:lvl3pPr>
            <a:lvl4pPr lvl="3" rtl="0" algn="ctr">
              <a:lnSpc>
                <a:spcPct val="100000"/>
              </a:lnSpc>
              <a:spcBef>
                <a:spcPts val="0"/>
              </a:spcBef>
              <a:spcAft>
                <a:spcPts val="0"/>
              </a:spcAft>
              <a:buClr>
                <a:srgbClr val="FFFFFF"/>
              </a:buClr>
              <a:buSzPts val="1000"/>
              <a:buNone/>
              <a:defRPr sz="1000">
                <a:solidFill>
                  <a:srgbClr val="FFFFFF"/>
                </a:solidFill>
              </a:defRPr>
            </a:lvl4pPr>
            <a:lvl5pPr lvl="4" rtl="0" algn="ctr">
              <a:lnSpc>
                <a:spcPct val="100000"/>
              </a:lnSpc>
              <a:spcBef>
                <a:spcPts val="0"/>
              </a:spcBef>
              <a:spcAft>
                <a:spcPts val="0"/>
              </a:spcAft>
              <a:buClr>
                <a:srgbClr val="FFFFFF"/>
              </a:buClr>
              <a:buSzPts val="1000"/>
              <a:buNone/>
              <a:defRPr sz="1000">
                <a:solidFill>
                  <a:srgbClr val="FFFFFF"/>
                </a:solidFill>
              </a:defRPr>
            </a:lvl5pPr>
            <a:lvl6pPr lvl="5" rtl="0" algn="ctr">
              <a:lnSpc>
                <a:spcPct val="100000"/>
              </a:lnSpc>
              <a:spcBef>
                <a:spcPts val="0"/>
              </a:spcBef>
              <a:spcAft>
                <a:spcPts val="0"/>
              </a:spcAft>
              <a:buClr>
                <a:srgbClr val="FFFFFF"/>
              </a:buClr>
              <a:buSzPts val="1000"/>
              <a:buNone/>
              <a:defRPr sz="1000">
                <a:solidFill>
                  <a:srgbClr val="FFFFFF"/>
                </a:solidFill>
              </a:defRPr>
            </a:lvl6pPr>
            <a:lvl7pPr lvl="6" rtl="0" algn="ctr">
              <a:lnSpc>
                <a:spcPct val="100000"/>
              </a:lnSpc>
              <a:spcBef>
                <a:spcPts val="0"/>
              </a:spcBef>
              <a:spcAft>
                <a:spcPts val="0"/>
              </a:spcAft>
              <a:buClr>
                <a:srgbClr val="FFFFFF"/>
              </a:buClr>
              <a:buSzPts val="1000"/>
              <a:buNone/>
              <a:defRPr sz="1000">
                <a:solidFill>
                  <a:srgbClr val="FFFFFF"/>
                </a:solidFill>
              </a:defRPr>
            </a:lvl7pPr>
            <a:lvl8pPr lvl="7" rtl="0" algn="ctr">
              <a:lnSpc>
                <a:spcPct val="100000"/>
              </a:lnSpc>
              <a:spcBef>
                <a:spcPts val="0"/>
              </a:spcBef>
              <a:spcAft>
                <a:spcPts val="0"/>
              </a:spcAft>
              <a:buClr>
                <a:srgbClr val="FFFFFF"/>
              </a:buClr>
              <a:buSzPts val="1000"/>
              <a:buNone/>
              <a:defRPr sz="1000">
                <a:solidFill>
                  <a:srgbClr val="FFFFFF"/>
                </a:solidFill>
              </a:defRPr>
            </a:lvl8pPr>
            <a:lvl9pPr lvl="8" rtl="0" algn="ctr">
              <a:lnSpc>
                <a:spcPct val="100000"/>
              </a:lnSpc>
              <a:spcBef>
                <a:spcPts val="0"/>
              </a:spcBef>
              <a:spcAft>
                <a:spcPts val="0"/>
              </a:spcAft>
              <a:buClr>
                <a:srgbClr val="FFFFFF"/>
              </a:buClr>
              <a:buSzPts val="1000"/>
              <a:buNone/>
              <a:defRPr sz="1000">
                <a:solidFill>
                  <a:srgbClr val="FFFFFF"/>
                </a:solidFill>
              </a:defRPr>
            </a:lvl9pPr>
          </a:lstStyle>
          <a:p/>
        </p:txBody>
      </p:sp>
      <p:sp>
        <p:nvSpPr>
          <p:cNvPr id="77" name="Google Shape;77;p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SUBTITLE">
  <p:cSld name="CUSTOM_4">
    <p:spTree>
      <p:nvGrpSpPr>
        <p:cNvPr id="78" name="Shape 78"/>
        <p:cNvGrpSpPr/>
        <p:nvPr/>
      </p:nvGrpSpPr>
      <p:grpSpPr>
        <a:xfrm>
          <a:off x="0" y="0"/>
          <a:ext cx="0" cy="0"/>
          <a:chOff x="0" y="0"/>
          <a:chExt cx="0" cy="0"/>
        </a:xfrm>
      </p:grpSpPr>
      <p:pic>
        <p:nvPicPr>
          <p:cNvPr id="79" name="Google Shape;79;p9"/>
          <p:cNvPicPr preferRelativeResize="0"/>
          <p:nvPr/>
        </p:nvPicPr>
        <p:blipFill>
          <a:blip r:embed="rId2">
            <a:alphaModFix/>
          </a:blip>
          <a:stretch>
            <a:fillRect/>
          </a:stretch>
        </p:blipFill>
        <p:spPr>
          <a:xfrm>
            <a:off x="100" y="0"/>
            <a:ext cx="3386675" cy="3055799"/>
          </a:xfrm>
          <a:prstGeom prst="rect">
            <a:avLst/>
          </a:prstGeom>
          <a:noFill/>
          <a:ln>
            <a:noFill/>
          </a:ln>
        </p:spPr>
      </p:pic>
      <p:pic>
        <p:nvPicPr>
          <p:cNvPr id="80" name="Google Shape;80;p9"/>
          <p:cNvPicPr preferRelativeResize="0"/>
          <p:nvPr/>
        </p:nvPicPr>
        <p:blipFill>
          <a:blip r:embed="rId2">
            <a:alphaModFix/>
          </a:blip>
          <a:stretch>
            <a:fillRect/>
          </a:stretch>
        </p:blipFill>
        <p:spPr>
          <a:xfrm rot="10800000">
            <a:off x="5749399" y="2080574"/>
            <a:ext cx="3394601" cy="3062926"/>
          </a:xfrm>
          <a:prstGeom prst="rect">
            <a:avLst/>
          </a:prstGeom>
          <a:noFill/>
          <a:ln>
            <a:noFill/>
          </a:ln>
        </p:spPr>
      </p:pic>
      <p:sp>
        <p:nvSpPr>
          <p:cNvPr id="81" name="Google Shape;81;p9"/>
          <p:cNvSpPr txBox="1"/>
          <p:nvPr>
            <p:ph type="ctrTitle"/>
          </p:nvPr>
        </p:nvSpPr>
        <p:spPr>
          <a:xfrm>
            <a:off x="1250675" y="1851425"/>
            <a:ext cx="6658800" cy="6705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3600"/>
              <a:buNone/>
              <a:defRPr sz="3600">
                <a:solidFill>
                  <a:srgbClr val="FFFFFF"/>
                </a:solidFill>
              </a:defRPr>
            </a:lvl1pPr>
            <a:lvl2pPr lvl="1" rtl="0" algn="ctr">
              <a:spcBef>
                <a:spcPts val="0"/>
              </a:spcBef>
              <a:spcAft>
                <a:spcPts val="0"/>
              </a:spcAft>
              <a:buClr>
                <a:srgbClr val="FFFFFF"/>
              </a:buClr>
              <a:buSzPts val="1800"/>
              <a:buNone/>
              <a:defRPr sz="1800">
                <a:solidFill>
                  <a:srgbClr val="FFFFFF"/>
                </a:solidFill>
              </a:defRPr>
            </a:lvl2pPr>
            <a:lvl3pPr lvl="2" rtl="0" algn="ctr">
              <a:spcBef>
                <a:spcPts val="0"/>
              </a:spcBef>
              <a:spcAft>
                <a:spcPts val="0"/>
              </a:spcAft>
              <a:buClr>
                <a:srgbClr val="FFFFFF"/>
              </a:buClr>
              <a:buSzPts val="1800"/>
              <a:buNone/>
              <a:defRPr sz="1800">
                <a:solidFill>
                  <a:srgbClr val="FFFFFF"/>
                </a:solidFill>
              </a:defRPr>
            </a:lvl3pPr>
            <a:lvl4pPr lvl="3" rtl="0" algn="ctr">
              <a:spcBef>
                <a:spcPts val="0"/>
              </a:spcBef>
              <a:spcAft>
                <a:spcPts val="0"/>
              </a:spcAft>
              <a:buClr>
                <a:srgbClr val="FFFFFF"/>
              </a:buClr>
              <a:buSzPts val="1800"/>
              <a:buNone/>
              <a:defRPr sz="1800">
                <a:solidFill>
                  <a:srgbClr val="FFFFFF"/>
                </a:solidFill>
              </a:defRPr>
            </a:lvl4pPr>
            <a:lvl5pPr lvl="4" rtl="0" algn="ctr">
              <a:spcBef>
                <a:spcPts val="0"/>
              </a:spcBef>
              <a:spcAft>
                <a:spcPts val="0"/>
              </a:spcAft>
              <a:buClr>
                <a:srgbClr val="FFFFFF"/>
              </a:buClr>
              <a:buSzPts val="1800"/>
              <a:buNone/>
              <a:defRPr sz="1800">
                <a:solidFill>
                  <a:srgbClr val="FFFFFF"/>
                </a:solidFill>
              </a:defRPr>
            </a:lvl5pPr>
            <a:lvl6pPr lvl="5" rtl="0" algn="ctr">
              <a:spcBef>
                <a:spcPts val="0"/>
              </a:spcBef>
              <a:spcAft>
                <a:spcPts val="0"/>
              </a:spcAft>
              <a:buClr>
                <a:srgbClr val="FFFFFF"/>
              </a:buClr>
              <a:buSzPts val="1800"/>
              <a:buNone/>
              <a:defRPr sz="1800">
                <a:solidFill>
                  <a:srgbClr val="FFFFFF"/>
                </a:solidFill>
              </a:defRPr>
            </a:lvl6pPr>
            <a:lvl7pPr lvl="6" rtl="0" algn="ctr">
              <a:spcBef>
                <a:spcPts val="0"/>
              </a:spcBef>
              <a:spcAft>
                <a:spcPts val="0"/>
              </a:spcAft>
              <a:buClr>
                <a:srgbClr val="FFFFFF"/>
              </a:buClr>
              <a:buSzPts val="1800"/>
              <a:buNone/>
              <a:defRPr sz="1800">
                <a:solidFill>
                  <a:srgbClr val="FFFFFF"/>
                </a:solidFill>
              </a:defRPr>
            </a:lvl7pPr>
            <a:lvl8pPr lvl="7" rtl="0" algn="ctr">
              <a:spcBef>
                <a:spcPts val="0"/>
              </a:spcBef>
              <a:spcAft>
                <a:spcPts val="0"/>
              </a:spcAft>
              <a:buClr>
                <a:srgbClr val="FFFFFF"/>
              </a:buClr>
              <a:buSzPts val="1800"/>
              <a:buNone/>
              <a:defRPr sz="1800">
                <a:solidFill>
                  <a:srgbClr val="FFFFFF"/>
                </a:solidFill>
              </a:defRPr>
            </a:lvl8pPr>
            <a:lvl9pPr lvl="8" rtl="0" algn="ctr">
              <a:spcBef>
                <a:spcPts val="0"/>
              </a:spcBef>
              <a:spcAft>
                <a:spcPts val="0"/>
              </a:spcAft>
              <a:buClr>
                <a:srgbClr val="FFFFFF"/>
              </a:buClr>
              <a:buSzPts val="1800"/>
              <a:buNone/>
              <a:defRPr sz="1800">
                <a:solidFill>
                  <a:srgbClr val="FFFFFF"/>
                </a:solidFill>
              </a:defRPr>
            </a:lvl9pPr>
          </a:lstStyle>
          <a:p/>
        </p:txBody>
      </p:sp>
      <p:sp>
        <p:nvSpPr>
          <p:cNvPr id="82" name="Google Shape;82;p9"/>
          <p:cNvSpPr txBox="1"/>
          <p:nvPr>
            <p:ph idx="1" type="subTitle"/>
          </p:nvPr>
        </p:nvSpPr>
        <p:spPr>
          <a:xfrm>
            <a:off x="3114750" y="2640476"/>
            <a:ext cx="2930700" cy="651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000"/>
              <a:buNone/>
              <a:defRPr sz="1000">
                <a:solidFill>
                  <a:srgbClr val="FFFFFF"/>
                </a:solidFill>
              </a:defRPr>
            </a:lvl1pPr>
            <a:lvl2pPr lvl="1" rtl="0" algn="ctr">
              <a:lnSpc>
                <a:spcPct val="100000"/>
              </a:lnSpc>
              <a:spcBef>
                <a:spcPts val="0"/>
              </a:spcBef>
              <a:spcAft>
                <a:spcPts val="0"/>
              </a:spcAft>
              <a:buClr>
                <a:srgbClr val="FFFFFF"/>
              </a:buClr>
              <a:buSzPts val="1000"/>
              <a:buNone/>
              <a:defRPr sz="1000">
                <a:solidFill>
                  <a:srgbClr val="FFFFFF"/>
                </a:solidFill>
              </a:defRPr>
            </a:lvl2pPr>
            <a:lvl3pPr lvl="2" rtl="0" algn="ctr">
              <a:lnSpc>
                <a:spcPct val="100000"/>
              </a:lnSpc>
              <a:spcBef>
                <a:spcPts val="0"/>
              </a:spcBef>
              <a:spcAft>
                <a:spcPts val="0"/>
              </a:spcAft>
              <a:buClr>
                <a:srgbClr val="FFFFFF"/>
              </a:buClr>
              <a:buSzPts val="1000"/>
              <a:buNone/>
              <a:defRPr sz="1000">
                <a:solidFill>
                  <a:srgbClr val="FFFFFF"/>
                </a:solidFill>
              </a:defRPr>
            </a:lvl3pPr>
            <a:lvl4pPr lvl="3" rtl="0" algn="ctr">
              <a:lnSpc>
                <a:spcPct val="100000"/>
              </a:lnSpc>
              <a:spcBef>
                <a:spcPts val="0"/>
              </a:spcBef>
              <a:spcAft>
                <a:spcPts val="0"/>
              </a:spcAft>
              <a:buClr>
                <a:srgbClr val="FFFFFF"/>
              </a:buClr>
              <a:buSzPts val="1000"/>
              <a:buNone/>
              <a:defRPr sz="1000">
                <a:solidFill>
                  <a:srgbClr val="FFFFFF"/>
                </a:solidFill>
              </a:defRPr>
            </a:lvl4pPr>
            <a:lvl5pPr lvl="4" rtl="0" algn="ctr">
              <a:lnSpc>
                <a:spcPct val="100000"/>
              </a:lnSpc>
              <a:spcBef>
                <a:spcPts val="0"/>
              </a:spcBef>
              <a:spcAft>
                <a:spcPts val="0"/>
              </a:spcAft>
              <a:buClr>
                <a:srgbClr val="FFFFFF"/>
              </a:buClr>
              <a:buSzPts val="1000"/>
              <a:buNone/>
              <a:defRPr sz="1000">
                <a:solidFill>
                  <a:srgbClr val="FFFFFF"/>
                </a:solidFill>
              </a:defRPr>
            </a:lvl5pPr>
            <a:lvl6pPr lvl="5" rtl="0" algn="ctr">
              <a:lnSpc>
                <a:spcPct val="100000"/>
              </a:lnSpc>
              <a:spcBef>
                <a:spcPts val="0"/>
              </a:spcBef>
              <a:spcAft>
                <a:spcPts val="0"/>
              </a:spcAft>
              <a:buClr>
                <a:srgbClr val="FFFFFF"/>
              </a:buClr>
              <a:buSzPts val="1000"/>
              <a:buNone/>
              <a:defRPr sz="1000">
                <a:solidFill>
                  <a:srgbClr val="FFFFFF"/>
                </a:solidFill>
              </a:defRPr>
            </a:lvl6pPr>
            <a:lvl7pPr lvl="6" rtl="0" algn="ctr">
              <a:lnSpc>
                <a:spcPct val="100000"/>
              </a:lnSpc>
              <a:spcBef>
                <a:spcPts val="0"/>
              </a:spcBef>
              <a:spcAft>
                <a:spcPts val="0"/>
              </a:spcAft>
              <a:buClr>
                <a:srgbClr val="FFFFFF"/>
              </a:buClr>
              <a:buSzPts val="1000"/>
              <a:buNone/>
              <a:defRPr sz="1000">
                <a:solidFill>
                  <a:srgbClr val="FFFFFF"/>
                </a:solidFill>
              </a:defRPr>
            </a:lvl7pPr>
            <a:lvl8pPr lvl="7" rtl="0" algn="ctr">
              <a:lnSpc>
                <a:spcPct val="100000"/>
              </a:lnSpc>
              <a:spcBef>
                <a:spcPts val="0"/>
              </a:spcBef>
              <a:spcAft>
                <a:spcPts val="0"/>
              </a:spcAft>
              <a:buClr>
                <a:srgbClr val="FFFFFF"/>
              </a:buClr>
              <a:buSzPts val="1000"/>
              <a:buNone/>
              <a:defRPr sz="1000">
                <a:solidFill>
                  <a:srgbClr val="FFFFFF"/>
                </a:solidFill>
              </a:defRPr>
            </a:lvl8pPr>
            <a:lvl9pPr lvl="8" rtl="0" algn="ctr">
              <a:lnSpc>
                <a:spcPct val="100000"/>
              </a:lnSpc>
              <a:spcBef>
                <a:spcPts val="0"/>
              </a:spcBef>
              <a:spcAft>
                <a:spcPts val="0"/>
              </a:spcAft>
              <a:buClr>
                <a:srgbClr val="FFFFFF"/>
              </a:buClr>
              <a:buSzPts val="1000"/>
              <a:buNone/>
              <a:defRPr sz="1000">
                <a:solidFill>
                  <a:srgbClr val="FFFFFF"/>
                </a:solidFill>
              </a:defRPr>
            </a:lvl9pPr>
          </a:lstStyle>
          <a:p/>
        </p:txBody>
      </p:sp>
      <p:cxnSp>
        <p:nvCxnSpPr>
          <p:cNvPr id="83" name="Google Shape;83;p9"/>
          <p:cNvCxnSpPr/>
          <p:nvPr/>
        </p:nvCxnSpPr>
        <p:spPr>
          <a:xfrm>
            <a:off x="3681150" y="2571750"/>
            <a:ext cx="1797900" cy="0"/>
          </a:xfrm>
          <a:prstGeom prst="straightConnector1">
            <a:avLst/>
          </a:prstGeom>
          <a:noFill/>
          <a:ln cap="flat" cmpd="sng" w="19050">
            <a:solidFill>
              <a:srgbClr val="FFFFFF"/>
            </a:solidFill>
            <a:prstDash val="solid"/>
            <a:round/>
            <a:headEnd len="med" w="med" type="none"/>
            <a:tailEnd len="med" w="med" type="none"/>
          </a:ln>
        </p:spPr>
      </p:cxnSp>
      <p:sp>
        <p:nvSpPr>
          <p:cNvPr id="84" name="Google Shape;84;p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LUMNS">
  <p:cSld name="CUSTOM_5">
    <p:spTree>
      <p:nvGrpSpPr>
        <p:cNvPr id="85" name="Shape 85"/>
        <p:cNvGrpSpPr/>
        <p:nvPr/>
      </p:nvGrpSpPr>
      <p:grpSpPr>
        <a:xfrm>
          <a:off x="0" y="0"/>
          <a:ext cx="0" cy="0"/>
          <a:chOff x="0" y="0"/>
          <a:chExt cx="0" cy="0"/>
        </a:xfrm>
      </p:grpSpPr>
      <p:sp>
        <p:nvSpPr>
          <p:cNvPr id="86" name="Google Shape;86;p10"/>
          <p:cNvSpPr txBox="1"/>
          <p:nvPr>
            <p:ph idx="1" type="subTitle"/>
          </p:nvPr>
        </p:nvSpPr>
        <p:spPr>
          <a:xfrm>
            <a:off x="2336855" y="2792539"/>
            <a:ext cx="2085600" cy="488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000"/>
              <a:buNone/>
              <a:defRPr sz="1000">
                <a:solidFill>
                  <a:srgbClr val="FFFFFF"/>
                </a:solidFill>
              </a:defRPr>
            </a:lvl1pPr>
            <a:lvl2pPr lvl="1" rtl="0" algn="ctr">
              <a:lnSpc>
                <a:spcPct val="100000"/>
              </a:lnSpc>
              <a:spcBef>
                <a:spcPts val="0"/>
              </a:spcBef>
              <a:spcAft>
                <a:spcPts val="0"/>
              </a:spcAft>
              <a:buClr>
                <a:srgbClr val="FFFFFF"/>
              </a:buClr>
              <a:buSzPts val="1000"/>
              <a:buNone/>
              <a:defRPr sz="1000">
                <a:solidFill>
                  <a:srgbClr val="FFFFFF"/>
                </a:solidFill>
              </a:defRPr>
            </a:lvl2pPr>
            <a:lvl3pPr lvl="2" rtl="0" algn="ctr">
              <a:lnSpc>
                <a:spcPct val="100000"/>
              </a:lnSpc>
              <a:spcBef>
                <a:spcPts val="0"/>
              </a:spcBef>
              <a:spcAft>
                <a:spcPts val="0"/>
              </a:spcAft>
              <a:buClr>
                <a:srgbClr val="FFFFFF"/>
              </a:buClr>
              <a:buSzPts val="1000"/>
              <a:buNone/>
              <a:defRPr sz="1000">
                <a:solidFill>
                  <a:srgbClr val="FFFFFF"/>
                </a:solidFill>
              </a:defRPr>
            </a:lvl3pPr>
            <a:lvl4pPr lvl="3" rtl="0" algn="ctr">
              <a:lnSpc>
                <a:spcPct val="100000"/>
              </a:lnSpc>
              <a:spcBef>
                <a:spcPts val="0"/>
              </a:spcBef>
              <a:spcAft>
                <a:spcPts val="0"/>
              </a:spcAft>
              <a:buClr>
                <a:srgbClr val="FFFFFF"/>
              </a:buClr>
              <a:buSzPts val="1000"/>
              <a:buNone/>
              <a:defRPr sz="1000">
                <a:solidFill>
                  <a:srgbClr val="FFFFFF"/>
                </a:solidFill>
              </a:defRPr>
            </a:lvl4pPr>
            <a:lvl5pPr lvl="4" rtl="0" algn="ctr">
              <a:lnSpc>
                <a:spcPct val="100000"/>
              </a:lnSpc>
              <a:spcBef>
                <a:spcPts val="0"/>
              </a:spcBef>
              <a:spcAft>
                <a:spcPts val="0"/>
              </a:spcAft>
              <a:buClr>
                <a:srgbClr val="FFFFFF"/>
              </a:buClr>
              <a:buSzPts val="1000"/>
              <a:buNone/>
              <a:defRPr sz="1000">
                <a:solidFill>
                  <a:srgbClr val="FFFFFF"/>
                </a:solidFill>
              </a:defRPr>
            </a:lvl5pPr>
            <a:lvl6pPr lvl="5" rtl="0" algn="ctr">
              <a:lnSpc>
                <a:spcPct val="100000"/>
              </a:lnSpc>
              <a:spcBef>
                <a:spcPts val="0"/>
              </a:spcBef>
              <a:spcAft>
                <a:spcPts val="0"/>
              </a:spcAft>
              <a:buClr>
                <a:srgbClr val="FFFFFF"/>
              </a:buClr>
              <a:buSzPts val="1000"/>
              <a:buNone/>
              <a:defRPr sz="1000">
                <a:solidFill>
                  <a:srgbClr val="FFFFFF"/>
                </a:solidFill>
              </a:defRPr>
            </a:lvl6pPr>
            <a:lvl7pPr lvl="6" rtl="0" algn="ctr">
              <a:lnSpc>
                <a:spcPct val="100000"/>
              </a:lnSpc>
              <a:spcBef>
                <a:spcPts val="0"/>
              </a:spcBef>
              <a:spcAft>
                <a:spcPts val="0"/>
              </a:spcAft>
              <a:buClr>
                <a:srgbClr val="FFFFFF"/>
              </a:buClr>
              <a:buSzPts val="1000"/>
              <a:buNone/>
              <a:defRPr sz="1000">
                <a:solidFill>
                  <a:srgbClr val="FFFFFF"/>
                </a:solidFill>
              </a:defRPr>
            </a:lvl7pPr>
            <a:lvl8pPr lvl="7" rtl="0" algn="ctr">
              <a:lnSpc>
                <a:spcPct val="100000"/>
              </a:lnSpc>
              <a:spcBef>
                <a:spcPts val="0"/>
              </a:spcBef>
              <a:spcAft>
                <a:spcPts val="0"/>
              </a:spcAft>
              <a:buClr>
                <a:srgbClr val="FFFFFF"/>
              </a:buClr>
              <a:buSzPts val="1000"/>
              <a:buNone/>
              <a:defRPr sz="1000">
                <a:solidFill>
                  <a:srgbClr val="FFFFFF"/>
                </a:solidFill>
              </a:defRPr>
            </a:lvl8pPr>
            <a:lvl9pPr lvl="8" rtl="0" algn="ctr">
              <a:lnSpc>
                <a:spcPct val="100000"/>
              </a:lnSpc>
              <a:spcBef>
                <a:spcPts val="0"/>
              </a:spcBef>
              <a:spcAft>
                <a:spcPts val="0"/>
              </a:spcAft>
              <a:buClr>
                <a:srgbClr val="FFFFFF"/>
              </a:buClr>
              <a:buSzPts val="1000"/>
              <a:buNone/>
              <a:defRPr sz="1000">
                <a:solidFill>
                  <a:srgbClr val="FFFFFF"/>
                </a:solidFill>
              </a:defRPr>
            </a:lvl9pPr>
          </a:lstStyle>
          <a:p/>
        </p:txBody>
      </p:sp>
      <p:sp>
        <p:nvSpPr>
          <p:cNvPr id="87" name="Google Shape;87;p10"/>
          <p:cNvSpPr txBox="1"/>
          <p:nvPr>
            <p:ph idx="2" type="subTitle"/>
          </p:nvPr>
        </p:nvSpPr>
        <p:spPr>
          <a:xfrm>
            <a:off x="4721655" y="2806554"/>
            <a:ext cx="2085600" cy="488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000"/>
              <a:buNone/>
              <a:defRPr sz="1000">
                <a:solidFill>
                  <a:srgbClr val="FFFFFF"/>
                </a:solidFill>
              </a:defRPr>
            </a:lvl1pPr>
            <a:lvl2pPr lvl="1" rtl="0" algn="ctr">
              <a:lnSpc>
                <a:spcPct val="100000"/>
              </a:lnSpc>
              <a:spcBef>
                <a:spcPts val="0"/>
              </a:spcBef>
              <a:spcAft>
                <a:spcPts val="0"/>
              </a:spcAft>
              <a:buClr>
                <a:srgbClr val="FFFFFF"/>
              </a:buClr>
              <a:buSzPts val="1000"/>
              <a:buNone/>
              <a:defRPr sz="1000">
                <a:solidFill>
                  <a:srgbClr val="FFFFFF"/>
                </a:solidFill>
              </a:defRPr>
            </a:lvl2pPr>
            <a:lvl3pPr lvl="2" rtl="0" algn="ctr">
              <a:lnSpc>
                <a:spcPct val="100000"/>
              </a:lnSpc>
              <a:spcBef>
                <a:spcPts val="0"/>
              </a:spcBef>
              <a:spcAft>
                <a:spcPts val="0"/>
              </a:spcAft>
              <a:buClr>
                <a:srgbClr val="FFFFFF"/>
              </a:buClr>
              <a:buSzPts val="1000"/>
              <a:buNone/>
              <a:defRPr sz="1000">
                <a:solidFill>
                  <a:srgbClr val="FFFFFF"/>
                </a:solidFill>
              </a:defRPr>
            </a:lvl3pPr>
            <a:lvl4pPr lvl="3" rtl="0" algn="ctr">
              <a:lnSpc>
                <a:spcPct val="100000"/>
              </a:lnSpc>
              <a:spcBef>
                <a:spcPts val="0"/>
              </a:spcBef>
              <a:spcAft>
                <a:spcPts val="0"/>
              </a:spcAft>
              <a:buClr>
                <a:srgbClr val="FFFFFF"/>
              </a:buClr>
              <a:buSzPts val="1000"/>
              <a:buNone/>
              <a:defRPr sz="1000">
                <a:solidFill>
                  <a:srgbClr val="FFFFFF"/>
                </a:solidFill>
              </a:defRPr>
            </a:lvl4pPr>
            <a:lvl5pPr lvl="4" rtl="0" algn="ctr">
              <a:lnSpc>
                <a:spcPct val="100000"/>
              </a:lnSpc>
              <a:spcBef>
                <a:spcPts val="0"/>
              </a:spcBef>
              <a:spcAft>
                <a:spcPts val="0"/>
              </a:spcAft>
              <a:buClr>
                <a:srgbClr val="FFFFFF"/>
              </a:buClr>
              <a:buSzPts val="1000"/>
              <a:buNone/>
              <a:defRPr sz="1000">
                <a:solidFill>
                  <a:srgbClr val="FFFFFF"/>
                </a:solidFill>
              </a:defRPr>
            </a:lvl5pPr>
            <a:lvl6pPr lvl="5" rtl="0" algn="ctr">
              <a:lnSpc>
                <a:spcPct val="100000"/>
              </a:lnSpc>
              <a:spcBef>
                <a:spcPts val="0"/>
              </a:spcBef>
              <a:spcAft>
                <a:spcPts val="0"/>
              </a:spcAft>
              <a:buClr>
                <a:srgbClr val="FFFFFF"/>
              </a:buClr>
              <a:buSzPts val="1000"/>
              <a:buNone/>
              <a:defRPr sz="1000">
                <a:solidFill>
                  <a:srgbClr val="FFFFFF"/>
                </a:solidFill>
              </a:defRPr>
            </a:lvl6pPr>
            <a:lvl7pPr lvl="6" rtl="0" algn="ctr">
              <a:lnSpc>
                <a:spcPct val="100000"/>
              </a:lnSpc>
              <a:spcBef>
                <a:spcPts val="0"/>
              </a:spcBef>
              <a:spcAft>
                <a:spcPts val="0"/>
              </a:spcAft>
              <a:buClr>
                <a:srgbClr val="FFFFFF"/>
              </a:buClr>
              <a:buSzPts val="1000"/>
              <a:buNone/>
              <a:defRPr sz="1000">
                <a:solidFill>
                  <a:srgbClr val="FFFFFF"/>
                </a:solidFill>
              </a:defRPr>
            </a:lvl7pPr>
            <a:lvl8pPr lvl="7" rtl="0" algn="ctr">
              <a:lnSpc>
                <a:spcPct val="100000"/>
              </a:lnSpc>
              <a:spcBef>
                <a:spcPts val="0"/>
              </a:spcBef>
              <a:spcAft>
                <a:spcPts val="0"/>
              </a:spcAft>
              <a:buClr>
                <a:srgbClr val="FFFFFF"/>
              </a:buClr>
              <a:buSzPts val="1000"/>
              <a:buNone/>
              <a:defRPr sz="1000">
                <a:solidFill>
                  <a:srgbClr val="FFFFFF"/>
                </a:solidFill>
              </a:defRPr>
            </a:lvl8pPr>
            <a:lvl9pPr lvl="8" rtl="0" algn="ctr">
              <a:lnSpc>
                <a:spcPct val="100000"/>
              </a:lnSpc>
              <a:spcBef>
                <a:spcPts val="0"/>
              </a:spcBef>
              <a:spcAft>
                <a:spcPts val="0"/>
              </a:spcAft>
              <a:buClr>
                <a:srgbClr val="FFFFFF"/>
              </a:buClr>
              <a:buSzPts val="1000"/>
              <a:buNone/>
              <a:defRPr sz="1000">
                <a:solidFill>
                  <a:srgbClr val="FFFFFF"/>
                </a:solidFill>
              </a:defRPr>
            </a:lvl9pPr>
          </a:lstStyle>
          <a:p/>
        </p:txBody>
      </p:sp>
      <p:pic>
        <p:nvPicPr>
          <p:cNvPr id="88" name="Google Shape;88;p10"/>
          <p:cNvPicPr preferRelativeResize="0"/>
          <p:nvPr/>
        </p:nvPicPr>
        <p:blipFill>
          <a:blip r:embed="rId2">
            <a:alphaModFix/>
          </a:blip>
          <a:stretch>
            <a:fillRect/>
          </a:stretch>
        </p:blipFill>
        <p:spPr>
          <a:xfrm>
            <a:off x="0" y="0"/>
            <a:ext cx="2300675" cy="2075900"/>
          </a:xfrm>
          <a:prstGeom prst="rect">
            <a:avLst/>
          </a:prstGeom>
          <a:noFill/>
          <a:ln>
            <a:noFill/>
          </a:ln>
        </p:spPr>
      </p:pic>
      <p:sp>
        <p:nvSpPr>
          <p:cNvPr id="89" name="Google Shape;89;p10"/>
          <p:cNvSpPr txBox="1"/>
          <p:nvPr>
            <p:ph type="ctrTitle"/>
          </p:nvPr>
        </p:nvSpPr>
        <p:spPr>
          <a:xfrm flipH="1">
            <a:off x="4721600" y="507400"/>
            <a:ext cx="3673200" cy="670500"/>
          </a:xfrm>
          <a:prstGeom prst="rect">
            <a:avLst/>
          </a:prstGeom>
        </p:spPr>
        <p:txBody>
          <a:bodyPr anchorCtr="0" anchor="t" bIns="91425" lIns="91425" spcFirstLastPara="1" rIns="91425" wrap="square" tIns="91425">
            <a:noAutofit/>
          </a:bodyPr>
          <a:lstStyle>
            <a:lvl1pPr lvl="0" rtl="0" algn="r">
              <a:spcBef>
                <a:spcPts val="0"/>
              </a:spcBef>
              <a:spcAft>
                <a:spcPts val="0"/>
              </a:spcAft>
              <a:buClr>
                <a:srgbClr val="FFFFFF"/>
              </a:buClr>
              <a:buSzPts val="3600"/>
              <a:buNone/>
              <a:defRPr sz="3600">
                <a:solidFill>
                  <a:srgbClr val="FFFFFF"/>
                </a:solidFill>
              </a:defRPr>
            </a:lvl1pPr>
            <a:lvl2pPr lvl="1" rtl="0" algn="r">
              <a:spcBef>
                <a:spcPts val="0"/>
              </a:spcBef>
              <a:spcAft>
                <a:spcPts val="0"/>
              </a:spcAft>
              <a:buClr>
                <a:srgbClr val="FFFFFF"/>
              </a:buClr>
              <a:buSzPts val="2400"/>
              <a:buNone/>
              <a:defRPr sz="2400">
                <a:solidFill>
                  <a:srgbClr val="FFFFFF"/>
                </a:solidFill>
              </a:defRPr>
            </a:lvl2pPr>
            <a:lvl3pPr lvl="2" rtl="0" algn="r">
              <a:spcBef>
                <a:spcPts val="0"/>
              </a:spcBef>
              <a:spcAft>
                <a:spcPts val="0"/>
              </a:spcAft>
              <a:buClr>
                <a:srgbClr val="FFFFFF"/>
              </a:buClr>
              <a:buSzPts val="2400"/>
              <a:buNone/>
              <a:defRPr sz="2400">
                <a:solidFill>
                  <a:srgbClr val="FFFFFF"/>
                </a:solidFill>
              </a:defRPr>
            </a:lvl3pPr>
            <a:lvl4pPr lvl="3" rtl="0" algn="r">
              <a:spcBef>
                <a:spcPts val="0"/>
              </a:spcBef>
              <a:spcAft>
                <a:spcPts val="0"/>
              </a:spcAft>
              <a:buClr>
                <a:srgbClr val="FFFFFF"/>
              </a:buClr>
              <a:buSzPts val="2400"/>
              <a:buNone/>
              <a:defRPr sz="2400">
                <a:solidFill>
                  <a:srgbClr val="FFFFFF"/>
                </a:solidFill>
              </a:defRPr>
            </a:lvl4pPr>
            <a:lvl5pPr lvl="4" rtl="0" algn="r">
              <a:spcBef>
                <a:spcPts val="0"/>
              </a:spcBef>
              <a:spcAft>
                <a:spcPts val="0"/>
              </a:spcAft>
              <a:buClr>
                <a:srgbClr val="FFFFFF"/>
              </a:buClr>
              <a:buSzPts val="2400"/>
              <a:buNone/>
              <a:defRPr sz="2400">
                <a:solidFill>
                  <a:srgbClr val="FFFFFF"/>
                </a:solidFill>
              </a:defRPr>
            </a:lvl5pPr>
            <a:lvl6pPr lvl="5" rtl="0" algn="r">
              <a:spcBef>
                <a:spcPts val="0"/>
              </a:spcBef>
              <a:spcAft>
                <a:spcPts val="0"/>
              </a:spcAft>
              <a:buClr>
                <a:srgbClr val="FFFFFF"/>
              </a:buClr>
              <a:buSzPts val="2400"/>
              <a:buNone/>
              <a:defRPr sz="2400">
                <a:solidFill>
                  <a:srgbClr val="FFFFFF"/>
                </a:solidFill>
              </a:defRPr>
            </a:lvl6pPr>
            <a:lvl7pPr lvl="6" rtl="0" algn="r">
              <a:spcBef>
                <a:spcPts val="0"/>
              </a:spcBef>
              <a:spcAft>
                <a:spcPts val="0"/>
              </a:spcAft>
              <a:buClr>
                <a:srgbClr val="FFFFFF"/>
              </a:buClr>
              <a:buSzPts val="2400"/>
              <a:buNone/>
              <a:defRPr sz="2400">
                <a:solidFill>
                  <a:srgbClr val="FFFFFF"/>
                </a:solidFill>
              </a:defRPr>
            </a:lvl7pPr>
            <a:lvl8pPr lvl="7" rtl="0" algn="r">
              <a:spcBef>
                <a:spcPts val="0"/>
              </a:spcBef>
              <a:spcAft>
                <a:spcPts val="0"/>
              </a:spcAft>
              <a:buClr>
                <a:srgbClr val="FFFFFF"/>
              </a:buClr>
              <a:buSzPts val="2400"/>
              <a:buNone/>
              <a:defRPr sz="2400">
                <a:solidFill>
                  <a:srgbClr val="FFFFFF"/>
                </a:solidFill>
              </a:defRPr>
            </a:lvl8pPr>
            <a:lvl9pPr lvl="8" rtl="0" algn="r">
              <a:spcBef>
                <a:spcPts val="0"/>
              </a:spcBef>
              <a:spcAft>
                <a:spcPts val="0"/>
              </a:spcAft>
              <a:buClr>
                <a:srgbClr val="FFFFFF"/>
              </a:buClr>
              <a:buSzPts val="2400"/>
              <a:buNone/>
              <a:defRPr sz="2400">
                <a:solidFill>
                  <a:srgbClr val="FFFFFF"/>
                </a:solidFill>
              </a:defRPr>
            </a:lvl9pPr>
          </a:lstStyle>
          <a:p/>
        </p:txBody>
      </p:sp>
      <p:sp>
        <p:nvSpPr>
          <p:cNvPr id="90" name="Google Shape;90;p10"/>
          <p:cNvSpPr txBox="1"/>
          <p:nvPr>
            <p:ph idx="3" type="ctrTitle"/>
          </p:nvPr>
        </p:nvSpPr>
        <p:spPr>
          <a:xfrm>
            <a:off x="2229313" y="2712600"/>
            <a:ext cx="2300700" cy="2658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2400"/>
              <a:buNone/>
              <a:defRPr sz="2400">
                <a:solidFill>
                  <a:srgbClr val="FFFFFF"/>
                </a:solidFill>
              </a:defRPr>
            </a:lvl1pPr>
            <a:lvl2pPr lvl="1" rtl="0" algn="ctr">
              <a:spcBef>
                <a:spcPts val="0"/>
              </a:spcBef>
              <a:spcAft>
                <a:spcPts val="0"/>
              </a:spcAft>
              <a:buClr>
                <a:srgbClr val="FFFFFF"/>
              </a:buClr>
              <a:buSzPts val="2400"/>
              <a:buNone/>
              <a:defRPr sz="2400">
                <a:solidFill>
                  <a:srgbClr val="FFFFFF"/>
                </a:solidFill>
              </a:defRPr>
            </a:lvl2pPr>
            <a:lvl3pPr lvl="2" rtl="0" algn="ctr">
              <a:spcBef>
                <a:spcPts val="0"/>
              </a:spcBef>
              <a:spcAft>
                <a:spcPts val="0"/>
              </a:spcAft>
              <a:buClr>
                <a:srgbClr val="FFFFFF"/>
              </a:buClr>
              <a:buSzPts val="2400"/>
              <a:buNone/>
              <a:defRPr sz="2400">
                <a:solidFill>
                  <a:srgbClr val="FFFFFF"/>
                </a:solidFill>
              </a:defRPr>
            </a:lvl3pPr>
            <a:lvl4pPr lvl="3" rtl="0" algn="ctr">
              <a:spcBef>
                <a:spcPts val="0"/>
              </a:spcBef>
              <a:spcAft>
                <a:spcPts val="0"/>
              </a:spcAft>
              <a:buClr>
                <a:srgbClr val="FFFFFF"/>
              </a:buClr>
              <a:buSzPts val="2400"/>
              <a:buNone/>
              <a:defRPr sz="2400">
                <a:solidFill>
                  <a:srgbClr val="FFFFFF"/>
                </a:solidFill>
              </a:defRPr>
            </a:lvl4pPr>
            <a:lvl5pPr lvl="4" rtl="0" algn="ctr">
              <a:spcBef>
                <a:spcPts val="0"/>
              </a:spcBef>
              <a:spcAft>
                <a:spcPts val="0"/>
              </a:spcAft>
              <a:buClr>
                <a:srgbClr val="FFFFFF"/>
              </a:buClr>
              <a:buSzPts val="2400"/>
              <a:buNone/>
              <a:defRPr sz="2400">
                <a:solidFill>
                  <a:srgbClr val="FFFFFF"/>
                </a:solidFill>
              </a:defRPr>
            </a:lvl5pPr>
            <a:lvl6pPr lvl="5" rtl="0" algn="ctr">
              <a:spcBef>
                <a:spcPts val="0"/>
              </a:spcBef>
              <a:spcAft>
                <a:spcPts val="0"/>
              </a:spcAft>
              <a:buClr>
                <a:srgbClr val="FFFFFF"/>
              </a:buClr>
              <a:buSzPts val="2400"/>
              <a:buNone/>
              <a:defRPr sz="2400">
                <a:solidFill>
                  <a:srgbClr val="FFFFFF"/>
                </a:solidFill>
              </a:defRPr>
            </a:lvl6pPr>
            <a:lvl7pPr lvl="6" rtl="0" algn="ctr">
              <a:spcBef>
                <a:spcPts val="0"/>
              </a:spcBef>
              <a:spcAft>
                <a:spcPts val="0"/>
              </a:spcAft>
              <a:buClr>
                <a:srgbClr val="FFFFFF"/>
              </a:buClr>
              <a:buSzPts val="2400"/>
              <a:buNone/>
              <a:defRPr sz="2400">
                <a:solidFill>
                  <a:srgbClr val="FFFFFF"/>
                </a:solidFill>
              </a:defRPr>
            </a:lvl7pPr>
            <a:lvl8pPr lvl="7" rtl="0" algn="ctr">
              <a:spcBef>
                <a:spcPts val="0"/>
              </a:spcBef>
              <a:spcAft>
                <a:spcPts val="0"/>
              </a:spcAft>
              <a:buClr>
                <a:srgbClr val="FFFFFF"/>
              </a:buClr>
              <a:buSzPts val="2400"/>
              <a:buNone/>
              <a:defRPr sz="2400">
                <a:solidFill>
                  <a:srgbClr val="FFFFFF"/>
                </a:solidFill>
              </a:defRPr>
            </a:lvl8pPr>
            <a:lvl9pPr lvl="8" rtl="0" algn="ctr">
              <a:spcBef>
                <a:spcPts val="0"/>
              </a:spcBef>
              <a:spcAft>
                <a:spcPts val="0"/>
              </a:spcAft>
              <a:buClr>
                <a:srgbClr val="FFFFFF"/>
              </a:buClr>
              <a:buSzPts val="2400"/>
              <a:buNone/>
              <a:defRPr sz="2400">
                <a:solidFill>
                  <a:srgbClr val="FFFFFF"/>
                </a:solidFill>
              </a:defRPr>
            </a:lvl9pPr>
          </a:lstStyle>
          <a:p/>
        </p:txBody>
      </p:sp>
      <p:sp>
        <p:nvSpPr>
          <p:cNvPr id="91" name="Google Shape;91;p10"/>
          <p:cNvSpPr txBox="1"/>
          <p:nvPr>
            <p:ph idx="4" type="ctrTitle"/>
          </p:nvPr>
        </p:nvSpPr>
        <p:spPr>
          <a:xfrm>
            <a:off x="4572000" y="2712600"/>
            <a:ext cx="2384700" cy="2658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2400"/>
              <a:buNone/>
              <a:defRPr sz="2400">
                <a:solidFill>
                  <a:srgbClr val="FFFFFF"/>
                </a:solidFill>
              </a:defRPr>
            </a:lvl1pPr>
            <a:lvl2pPr lvl="1" rtl="0" algn="ctr">
              <a:spcBef>
                <a:spcPts val="0"/>
              </a:spcBef>
              <a:spcAft>
                <a:spcPts val="0"/>
              </a:spcAft>
              <a:buClr>
                <a:srgbClr val="FFFFFF"/>
              </a:buClr>
              <a:buSzPts val="2400"/>
              <a:buNone/>
              <a:defRPr sz="2400">
                <a:solidFill>
                  <a:srgbClr val="FFFFFF"/>
                </a:solidFill>
              </a:defRPr>
            </a:lvl2pPr>
            <a:lvl3pPr lvl="2" rtl="0" algn="ctr">
              <a:spcBef>
                <a:spcPts val="0"/>
              </a:spcBef>
              <a:spcAft>
                <a:spcPts val="0"/>
              </a:spcAft>
              <a:buClr>
                <a:srgbClr val="FFFFFF"/>
              </a:buClr>
              <a:buSzPts val="2400"/>
              <a:buNone/>
              <a:defRPr sz="2400">
                <a:solidFill>
                  <a:srgbClr val="FFFFFF"/>
                </a:solidFill>
              </a:defRPr>
            </a:lvl3pPr>
            <a:lvl4pPr lvl="3" rtl="0" algn="ctr">
              <a:spcBef>
                <a:spcPts val="0"/>
              </a:spcBef>
              <a:spcAft>
                <a:spcPts val="0"/>
              </a:spcAft>
              <a:buClr>
                <a:srgbClr val="FFFFFF"/>
              </a:buClr>
              <a:buSzPts val="2400"/>
              <a:buNone/>
              <a:defRPr sz="2400">
                <a:solidFill>
                  <a:srgbClr val="FFFFFF"/>
                </a:solidFill>
              </a:defRPr>
            </a:lvl4pPr>
            <a:lvl5pPr lvl="4" rtl="0" algn="ctr">
              <a:spcBef>
                <a:spcPts val="0"/>
              </a:spcBef>
              <a:spcAft>
                <a:spcPts val="0"/>
              </a:spcAft>
              <a:buClr>
                <a:srgbClr val="FFFFFF"/>
              </a:buClr>
              <a:buSzPts val="2400"/>
              <a:buNone/>
              <a:defRPr sz="2400">
                <a:solidFill>
                  <a:srgbClr val="FFFFFF"/>
                </a:solidFill>
              </a:defRPr>
            </a:lvl5pPr>
            <a:lvl6pPr lvl="5" rtl="0" algn="ctr">
              <a:spcBef>
                <a:spcPts val="0"/>
              </a:spcBef>
              <a:spcAft>
                <a:spcPts val="0"/>
              </a:spcAft>
              <a:buClr>
                <a:srgbClr val="FFFFFF"/>
              </a:buClr>
              <a:buSzPts val="2400"/>
              <a:buNone/>
              <a:defRPr sz="2400">
                <a:solidFill>
                  <a:srgbClr val="FFFFFF"/>
                </a:solidFill>
              </a:defRPr>
            </a:lvl6pPr>
            <a:lvl7pPr lvl="6" rtl="0" algn="ctr">
              <a:spcBef>
                <a:spcPts val="0"/>
              </a:spcBef>
              <a:spcAft>
                <a:spcPts val="0"/>
              </a:spcAft>
              <a:buClr>
                <a:srgbClr val="FFFFFF"/>
              </a:buClr>
              <a:buSzPts val="2400"/>
              <a:buNone/>
              <a:defRPr sz="2400">
                <a:solidFill>
                  <a:srgbClr val="FFFFFF"/>
                </a:solidFill>
              </a:defRPr>
            </a:lvl7pPr>
            <a:lvl8pPr lvl="7" rtl="0" algn="ctr">
              <a:spcBef>
                <a:spcPts val="0"/>
              </a:spcBef>
              <a:spcAft>
                <a:spcPts val="0"/>
              </a:spcAft>
              <a:buClr>
                <a:srgbClr val="FFFFFF"/>
              </a:buClr>
              <a:buSzPts val="2400"/>
              <a:buNone/>
              <a:defRPr sz="2400">
                <a:solidFill>
                  <a:srgbClr val="FFFFFF"/>
                </a:solidFill>
              </a:defRPr>
            </a:lvl8pPr>
            <a:lvl9pPr lvl="8" rtl="0" algn="ctr">
              <a:spcBef>
                <a:spcPts val="0"/>
              </a:spcBef>
              <a:spcAft>
                <a:spcPts val="0"/>
              </a:spcAft>
              <a:buClr>
                <a:srgbClr val="FFFFFF"/>
              </a:buClr>
              <a:buSzPts val="2400"/>
              <a:buNone/>
              <a:defRPr sz="2400">
                <a:solidFill>
                  <a:srgbClr val="FFFFFF"/>
                </a:solidFill>
              </a:defRPr>
            </a:lvl9pPr>
          </a:lstStyle>
          <a:p/>
        </p:txBody>
      </p:sp>
      <p:sp>
        <p:nvSpPr>
          <p:cNvPr id="92" name="Google Shape;92;p1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2.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theme" Target="../theme/theme2.xml"/><Relationship Id="rId16" Type="http://schemas.openxmlformats.org/officeDocument/2006/relationships/slideLayout" Target="../slideLayouts/slideLayout15.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gradFill>
          <a:gsLst>
            <a:gs pos="0">
              <a:srgbClr val="88D3CE"/>
            </a:gs>
            <a:gs pos="100000">
              <a:srgbClr val="423864"/>
            </a:gs>
          </a:gsLst>
          <a:lin ang="5400700" scaled="0"/>
        </a:gra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rgbClr val="FFFFFF"/>
              </a:buClr>
              <a:buSzPts val="2800"/>
              <a:buFont typeface="Squada One"/>
              <a:buNone/>
              <a:defRPr sz="2800">
                <a:solidFill>
                  <a:srgbClr val="FFFFFF"/>
                </a:solidFill>
                <a:latin typeface="Squada One"/>
                <a:ea typeface="Squada One"/>
                <a:cs typeface="Squada One"/>
                <a:sym typeface="Squada One"/>
              </a:defRPr>
            </a:lvl1pPr>
            <a:lvl2pPr lvl="1">
              <a:spcBef>
                <a:spcPts val="0"/>
              </a:spcBef>
              <a:spcAft>
                <a:spcPts val="0"/>
              </a:spcAft>
              <a:buClr>
                <a:srgbClr val="FFFFFF"/>
              </a:buClr>
              <a:buSzPts val="2800"/>
              <a:buFont typeface="Righteous"/>
              <a:buNone/>
              <a:defRPr sz="2800">
                <a:solidFill>
                  <a:srgbClr val="FFFFFF"/>
                </a:solidFill>
                <a:latin typeface="Righteous"/>
                <a:ea typeface="Righteous"/>
                <a:cs typeface="Righteous"/>
                <a:sym typeface="Righteous"/>
              </a:defRPr>
            </a:lvl2pPr>
            <a:lvl3pPr lvl="2">
              <a:spcBef>
                <a:spcPts val="0"/>
              </a:spcBef>
              <a:spcAft>
                <a:spcPts val="0"/>
              </a:spcAft>
              <a:buClr>
                <a:srgbClr val="FFFFFF"/>
              </a:buClr>
              <a:buSzPts val="2800"/>
              <a:buFont typeface="Righteous"/>
              <a:buNone/>
              <a:defRPr sz="2800">
                <a:solidFill>
                  <a:srgbClr val="FFFFFF"/>
                </a:solidFill>
                <a:latin typeface="Righteous"/>
                <a:ea typeface="Righteous"/>
                <a:cs typeface="Righteous"/>
                <a:sym typeface="Righteous"/>
              </a:defRPr>
            </a:lvl3pPr>
            <a:lvl4pPr lvl="3">
              <a:spcBef>
                <a:spcPts val="0"/>
              </a:spcBef>
              <a:spcAft>
                <a:spcPts val="0"/>
              </a:spcAft>
              <a:buClr>
                <a:srgbClr val="FFFFFF"/>
              </a:buClr>
              <a:buSzPts val="2800"/>
              <a:buFont typeface="Righteous"/>
              <a:buNone/>
              <a:defRPr sz="2800">
                <a:solidFill>
                  <a:srgbClr val="FFFFFF"/>
                </a:solidFill>
                <a:latin typeface="Righteous"/>
                <a:ea typeface="Righteous"/>
                <a:cs typeface="Righteous"/>
                <a:sym typeface="Righteous"/>
              </a:defRPr>
            </a:lvl4pPr>
            <a:lvl5pPr lvl="4">
              <a:spcBef>
                <a:spcPts val="0"/>
              </a:spcBef>
              <a:spcAft>
                <a:spcPts val="0"/>
              </a:spcAft>
              <a:buClr>
                <a:srgbClr val="FFFFFF"/>
              </a:buClr>
              <a:buSzPts val="2800"/>
              <a:buFont typeface="Righteous"/>
              <a:buNone/>
              <a:defRPr sz="2800">
                <a:solidFill>
                  <a:srgbClr val="FFFFFF"/>
                </a:solidFill>
                <a:latin typeface="Righteous"/>
                <a:ea typeface="Righteous"/>
                <a:cs typeface="Righteous"/>
                <a:sym typeface="Righteous"/>
              </a:defRPr>
            </a:lvl5pPr>
            <a:lvl6pPr lvl="5">
              <a:spcBef>
                <a:spcPts val="0"/>
              </a:spcBef>
              <a:spcAft>
                <a:spcPts val="0"/>
              </a:spcAft>
              <a:buClr>
                <a:srgbClr val="FFFFFF"/>
              </a:buClr>
              <a:buSzPts val="2800"/>
              <a:buFont typeface="Righteous"/>
              <a:buNone/>
              <a:defRPr sz="2800">
                <a:solidFill>
                  <a:srgbClr val="FFFFFF"/>
                </a:solidFill>
                <a:latin typeface="Righteous"/>
                <a:ea typeface="Righteous"/>
                <a:cs typeface="Righteous"/>
                <a:sym typeface="Righteous"/>
              </a:defRPr>
            </a:lvl6pPr>
            <a:lvl7pPr lvl="6">
              <a:spcBef>
                <a:spcPts val="0"/>
              </a:spcBef>
              <a:spcAft>
                <a:spcPts val="0"/>
              </a:spcAft>
              <a:buClr>
                <a:srgbClr val="FFFFFF"/>
              </a:buClr>
              <a:buSzPts val="2800"/>
              <a:buFont typeface="Righteous"/>
              <a:buNone/>
              <a:defRPr sz="2800">
                <a:solidFill>
                  <a:srgbClr val="FFFFFF"/>
                </a:solidFill>
                <a:latin typeface="Righteous"/>
                <a:ea typeface="Righteous"/>
                <a:cs typeface="Righteous"/>
                <a:sym typeface="Righteous"/>
              </a:defRPr>
            </a:lvl7pPr>
            <a:lvl8pPr lvl="7">
              <a:spcBef>
                <a:spcPts val="0"/>
              </a:spcBef>
              <a:spcAft>
                <a:spcPts val="0"/>
              </a:spcAft>
              <a:buClr>
                <a:srgbClr val="FFFFFF"/>
              </a:buClr>
              <a:buSzPts val="2800"/>
              <a:buFont typeface="Righteous"/>
              <a:buNone/>
              <a:defRPr sz="2800">
                <a:solidFill>
                  <a:srgbClr val="FFFFFF"/>
                </a:solidFill>
                <a:latin typeface="Righteous"/>
                <a:ea typeface="Righteous"/>
                <a:cs typeface="Righteous"/>
                <a:sym typeface="Righteous"/>
              </a:defRPr>
            </a:lvl8pPr>
            <a:lvl9pPr lvl="8">
              <a:spcBef>
                <a:spcPts val="0"/>
              </a:spcBef>
              <a:spcAft>
                <a:spcPts val="0"/>
              </a:spcAft>
              <a:buClr>
                <a:srgbClr val="FFFFFF"/>
              </a:buClr>
              <a:buSzPts val="2800"/>
              <a:buFont typeface="Righteous"/>
              <a:buNone/>
              <a:defRPr sz="2800">
                <a:solidFill>
                  <a:srgbClr val="FFFFFF"/>
                </a:solidFill>
                <a:latin typeface="Righteous"/>
                <a:ea typeface="Righteous"/>
                <a:cs typeface="Righteous"/>
                <a:sym typeface="Righteous"/>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rgbClr val="FFFFFF"/>
              </a:buClr>
              <a:buSzPts val="1800"/>
              <a:buFont typeface="Roboto Condensed Light"/>
              <a:buChar char="●"/>
              <a:defRPr sz="1800">
                <a:solidFill>
                  <a:srgbClr val="FFFFFF"/>
                </a:solidFill>
                <a:latin typeface="Roboto Condensed Light"/>
                <a:ea typeface="Roboto Condensed Light"/>
                <a:cs typeface="Roboto Condensed Light"/>
                <a:sym typeface="Roboto Condensed Light"/>
              </a:defRPr>
            </a:lvl1pPr>
            <a:lvl2pPr indent="-317500" lvl="1" marL="914400">
              <a:lnSpc>
                <a:spcPct val="115000"/>
              </a:lnSpc>
              <a:spcBef>
                <a:spcPts val="1600"/>
              </a:spcBef>
              <a:spcAft>
                <a:spcPts val="0"/>
              </a:spcAft>
              <a:buClr>
                <a:srgbClr val="FFFFFF"/>
              </a:buClr>
              <a:buSzPts val="1400"/>
              <a:buFont typeface="Roboto Condensed Light"/>
              <a:buChar char="○"/>
              <a:defRPr>
                <a:solidFill>
                  <a:srgbClr val="FFFFFF"/>
                </a:solidFill>
                <a:latin typeface="Roboto Condensed Light"/>
                <a:ea typeface="Roboto Condensed Light"/>
                <a:cs typeface="Roboto Condensed Light"/>
                <a:sym typeface="Roboto Condensed Light"/>
              </a:defRPr>
            </a:lvl2pPr>
            <a:lvl3pPr indent="-317500" lvl="2" marL="1371600">
              <a:lnSpc>
                <a:spcPct val="115000"/>
              </a:lnSpc>
              <a:spcBef>
                <a:spcPts val="1600"/>
              </a:spcBef>
              <a:spcAft>
                <a:spcPts val="0"/>
              </a:spcAft>
              <a:buClr>
                <a:srgbClr val="FFFFFF"/>
              </a:buClr>
              <a:buSzPts val="1400"/>
              <a:buFont typeface="Roboto Condensed Light"/>
              <a:buChar char="■"/>
              <a:defRPr>
                <a:solidFill>
                  <a:srgbClr val="FFFFFF"/>
                </a:solidFill>
                <a:latin typeface="Roboto Condensed Light"/>
                <a:ea typeface="Roboto Condensed Light"/>
                <a:cs typeface="Roboto Condensed Light"/>
                <a:sym typeface="Roboto Condensed Light"/>
              </a:defRPr>
            </a:lvl3pPr>
            <a:lvl4pPr indent="-317500" lvl="3" marL="1828800">
              <a:lnSpc>
                <a:spcPct val="115000"/>
              </a:lnSpc>
              <a:spcBef>
                <a:spcPts val="1600"/>
              </a:spcBef>
              <a:spcAft>
                <a:spcPts val="0"/>
              </a:spcAft>
              <a:buClr>
                <a:srgbClr val="FFFFFF"/>
              </a:buClr>
              <a:buSzPts val="1400"/>
              <a:buFont typeface="Roboto Condensed Light"/>
              <a:buChar char="●"/>
              <a:defRPr>
                <a:solidFill>
                  <a:srgbClr val="FFFFFF"/>
                </a:solidFill>
                <a:latin typeface="Roboto Condensed Light"/>
                <a:ea typeface="Roboto Condensed Light"/>
                <a:cs typeface="Roboto Condensed Light"/>
                <a:sym typeface="Roboto Condensed Light"/>
              </a:defRPr>
            </a:lvl4pPr>
            <a:lvl5pPr indent="-317500" lvl="4" marL="2286000">
              <a:lnSpc>
                <a:spcPct val="115000"/>
              </a:lnSpc>
              <a:spcBef>
                <a:spcPts val="1600"/>
              </a:spcBef>
              <a:spcAft>
                <a:spcPts val="0"/>
              </a:spcAft>
              <a:buClr>
                <a:srgbClr val="FFFFFF"/>
              </a:buClr>
              <a:buSzPts val="1400"/>
              <a:buFont typeface="Roboto Condensed Light"/>
              <a:buChar char="○"/>
              <a:defRPr>
                <a:solidFill>
                  <a:srgbClr val="FFFFFF"/>
                </a:solidFill>
                <a:latin typeface="Roboto Condensed Light"/>
                <a:ea typeface="Roboto Condensed Light"/>
                <a:cs typeface="Roboto Condensed Light"/>
                <a:sym typeface="Roboto Condensed Light"/>
              </a:defRPr>
            </a:lvl5pPr>
            <a:lvl6pPr indent="-317500" lvl="5" marL="2743200">
              <a:lnSpc>
                <a:spcPct val="115000"/>
              </a:lnSpc>
              <a:spcBef>
                <a:spcPts val="1600"/>
              </a:spcBef>
              <a:spcAft>
                <a:spcPts val="0"/>
              </a:spcAft>
              <a:buClr>
                <a:srgbClr val="FFFFFF"/>
              </a:buClr>
              <a:buSzPts val="1400"/>
              <a:buFont typeface="Roboto Condensed Light"/>
              <a:buChar char="■"/>
              <a:defRPr>
                <a:solidFill>
                  <a:srgbClr val="FFFFFF"/>
                </a:solidFill>
                <a:latin typeface="Roboto Condensed Light"/>
                <a:ea typeface="Roboto Condensed Light"/>
                <a:cs typeface="Roboto Condensed Light"/>
                <a:sym typeface="Roboto Condensed Light"/>
              </a:defRPr>
            </a:lvl6pPr>
            <a:lvl7pPr indent="-317500" lvl="6" marL="3200400">
              <a:lnSpc>
                <a:spcPct val="115000"/>
              </a:lnSpc>
              <a:spcBef>
                <a:spcPts val="1600"/>
              </a:spcBef>
              <a:spcAft>
                <a:spcPts val="0"/>
              </a:spcAft>
              <a:buClr>
                <a:srgbClr val="FFFFFF"/>
              </a:buClr>
              <a:buSzPts val="1400"/>
              <a:buFont typeface="Roboto Condensed Light"/>
              <a:buChar char="●"/>
              <a:defRPr>
                <a:solidFill>
                  <a:srgbClr val="FFFFFF"/>
                </a:solidFill>
                <a:latin typeface="Roboto Condensed Light"/>
                <a:ea typeface="Roboto Condensed Light"/>
                <a:cs typeface="Roboto Condensed Light"/>
                <a:sym typeface="Roboto Condensed Light"/>
              </a:defRPr>
            </a:lvl7pPr>
            <a:lvl8pPr indent="-317500" lvl="7" marL="3657600">
              <a:lnSpc>
                <a:spcPct val="115000"/>
              </a:lnSpc>
              <a:spcBef>
                <a:spcPts val="1600"/>
              </a:spcBef>
              <a:spcAft>
                <a:spcPts val="0"/>
              </a:spcAft>
              <a:buClr>
                <a:srgbClr val="FFFFFF"/>
              </a:buClr>
              <a:buSzPts val="1400"/>
              <a:buFont typeface="Roboto Condensed Light"/>
              <a:buChar char="○"/>
              <a:defRPr>
                <a:solidFill>
                  <a:srgbClr val="FFFFFF"/>
                </a:solidFill>
                <a:latin typeface="Roboto Condensed Light"/>
                <a:ea typeface="Roboto Condensed Light"/>
                <a:cs typeface="Roboto Condensed Light"/>
                <a:sym typeface="Roboto Condensed Light"/>
              </a:defRPr>
            </a:lvl8pPr>
            <a:lvl9pPr indent="-317500" lvl="8" marL="4114800">
              <a:lnSpc>
                <a:spcPct val="115000"/>
              </a:lnSpc>
              <a:spcBef>
                <a:spcPts val="1600"/>
              </a:spcBef>
              <a:spcAft>
                <a:spcPts val="1600"/>
              </a:spcAft>
              <a:buClr>
                <a:srgbClr val="FFFFFF"/>
              </a:buClr>
              <a:buSzPts val="1400"/>
              <a:buFont typeface="Roboto Condensed Light"/>
              <a:buChar char="■"/>
              <a:defRPr>
                <a:solidFill>
                  <a:srgbClr val="FFFFFF"/>
                </a:solidFill>
                <a:latin typeface="Roboto Condensed Light"/>
                <a:ea typeface="Roboto Condensed Light"/>
                <a:cs typeface="Roboto Condensed Light"/>
                <a:sym typeface="Roboto Condensed Light"/>
              </a:defRPr>
            </a:lvl9pPr>
          </a:lstStyle>
          <a:p/>
        </p:txBody>
      </p:sp>
      <p:pic>
        <p:nvPicPr>
          <p:cNvPr id="8" name="Google Shape;8;p1"/>
          <p:cNvPicPr preferRelativeResize="0"/>
          <p:nvPr/>
        </p:nvPicPr>
        <p:blipFill>
          <a:blip r:embed="rId1">
            <a:alphaModFix/>
          </a:blip>
          <a:stretch>
            <a:fillRect/>
          </a:stretch>
        </p:blipFill>
        <p:spPr>
          <a:xfrm>
            <a:off x="623438" y="0"/>
            <a:ext cx="7897132" cy="5143501"/>
          </a:xfrm>
          <a:prstGeom prst="rect">
            <a:avLst/>
          </a:prstGeom>
          <a:noFill/>
          <a:ln>
            <a:noFill/>
          </a:ln>
        </p:spPr>
      </p:pic>
      <p:sp>
        <p:nvSpPr>
          <p:cNvPr id="9" name="Google Shape;9;p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solidFill>
                  <a:srgbClr val="FFFFFF"/>
                </a:solidFill>
                <a:latin typeface="Roboto Condensed Light"/>
                <a:ea typeface="Roboto Condensed Light"/>
                <a:cs typeface="Roboto Condensed Light"/>
                <a:sym typeface="Roboto Condensed Light"/>
              </a:defRPr>
            </a:lvl1pPr>
            <a:lvl2pPr lvl="1" algn="r">
              <a:buNone/>
              <a:defRPr sz="1300">
                <a:solidFill>
                  <a:srgbClr val="FFFFFF"/>
                </a:solidFill>
                <a:latin typeface="Roboto Condensed Light"/>
                <a:ea typeface="Roboto Condensed Light"/>
                <a:cs typeface="Roboto Condensed Light"/>
                <a:sym typeface="Roboto Condensed Light"/>
              </a:defRPr>
            </a:lvl2pPr>
            <a:lvl3pPr lvl="2" algn="r">
              <a:buNone/>
              <a:defRPr sz="1300">
                <a:solidFill>
                  <a:srgbClr val="FFFFFF"/>
                </a:solidFill>
                <a:latin typeface="Roboto Condensed Light"/>
                <a:ea typeface="Roboto Condensed Light"/>
                <a:cs typeface="Roboto Condensed Light"/>
                <a:sym typeface="Roboto Condensed Light"/>
              </a:defRPr>
            </a:lvl3pPr>
            <a:lvl4pPr lvl="3" algn="r">
              <a:buNone/>
              <a:defRPr sz="1300">
                <a:solidFill>
                  <a:srgbClr val="FFFFFF"/>
                </a:solidFill>
                <a:latin typeface="Roboto Condensed Light"/>
                <a:ea typeface="Roboto Condensed Light"/>
                <a:cs typeface="Roboto Condensed Light"/>
                <a:sym typeface="Roboto Condensed Light"/>
              </a:defRPr>
            </a:lvl4pPr>
            <a:lvl5pPr lvl="4" algn="r">
              <a:buNone/>
              <a:defRPr sz="1300">
                <a:solidFill>
                  <a:srgbClr val="FFFFFF"/>
                </a:solidFill>
                <a:latin typeface="Roboto Condensed Light"/>
                <a:ea typeface="Roboto Condensed Light"/>
                <a:cs typeface="Roboto Condensed Light"/>
                <a:sym typeface="Roboto Condensed Light"/>
              </a:defRPr>
            </a:lvl5pPr>
            <a:lvl6pPr lvl="5" algn="r">
              <a:buNone/>
              <a:defRPr sz="1300">
                <a:solidFill>
                  <a:srgbClr val="FFFFFF"/>
                </a:solidFill>
                <a:latin typeface="Roboto Condensed Light"/>
                <a:ea typeface="Roboto Condensed Light"/>
                <a:cs typeface="Roboto Condensed Light"/>
                <a:sym typeface="Roboto Condensed Light"/>
              </a:defRPr>
            </a:lvl6pPr>
            <a:lvl7pPr lvl="6" algn="r">
              <a:buNone/>
              <a:defRPr sz="1300">
                <a:solidFill>
                  <a:srgbClr val="FFFFFF"/>
                </a:solidFill>
                <a:latin typeface="Roboto Condensed Light"/>
                <a:ea typeface="Roboto Condensed Light"/>
                <a:cs typeface="Roboto Condensed Light"/>
                <a:sym typeface="Roboto Condensed Light"/>
              </a:defRPr>
            </a:lvl7pPr>
            <a:lvl8pPr lvl="7" algn="r">
              <a:buNone/>
              <a:defRPr sz="1300">
                <a:solidFill>
                  <a:srgbClr val="FFFFFF"/>
                </a:solidFill>
                <a:latin typeface="Roboto Condensed Light"/>
                <a:ea typeface="Roboto Condensed Light"/>
                <a:cs typeface="Roboto Condensed Light"/>
                <a:sym typeface="Roboto Condensed Light"/>
              </a:defRPr>
            </a:lvl8pPr>
            <a:lvl9pPr lvl="8" algn="r">
              <a:buNone/>
              <a:defRPr sz="1300">
                <a:solidFill>
                  <a:srgbClr val="FFFFFF"/>
                </a:solidFill>
                <a:latin typeface="Roboto Condensed Light"/>
                <a:ea typeface="Roboto Condensed Light"/>
                <a:cs typeface="Roboto Condensed Light"/>
                <a:sym typeface="Roboto Condensed Light"/>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1.gi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9" name="Shape 129"/>
        <p:cNvGrpSpPr/>
        <p:nvPr/>
      </p:nvGrpSpPr>
      <p:grpSpPr>
        <a:xfrm>
          <a:off x="0" y="0"/>
          <a:ext cx="0" cy="0"/>
          <a:chOff x="0" y="0"/>
          <a:chExt cx="0" cy="0"/>
        </a:xfrm>
      </p:grpSpPr>
      <p:sp>
        <p:nvSpPr>
          <p:cNvPr id="130" name="Google Shape;130;p17"/>
          <p:cNvSpPr txBox="1"/>
          <p:nvPr>
            <p:ph type="ctrTitle"/>
          </p:nvPr>
        </p:nvSpPr>
        <p:spPr>
          <a:xfrm flipH="1">
            <a:off x="1375550" y="3092475"/>
            <a:ext cx="6393000" cy="670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Affluence of taxis to Beijing’s points of interest</a:t>
            </a:r>
            <a:endParaRPr/>
          </a:p>
        </p:txBody>
      </p:sp>
      <p:pic>
        <p:nvPicPr>
          <p:cNvPr id="131" name="Google Shape;131;p17"/>
          <p:cNvPicPr preferRelativeResize="0"/>
          <p:nvPr/>
        </p:nvPicPr>
        <p:blipFill>
          <a:blip r:embed="rId3">
            <a:alphaModFix/>
          </a:blip>
          <a:stretch>
            <a:fillRect/>
          </a:stretch>
        </p:blipFill>
        <p:spPr>
          <a:xfrm>
            <a:off x="1029600" y="218300"/>
            <a:ext cx="670500" cy="670500"/>
          </a:xfrm>
          <a:prstGeom prst="rect">
            <a:avLst/>
          </a:prstGeom>
          <a:noFill/>
          <a:ln>
            <a:noFill/>
          </a:ln>
        </p:spPr>
      </p:pic>
      <p:pic>
        <p:nvPicPr>
          <p:cNvPr id="132" name="Google Shape;132;p17"/>
          <p:cNvPicPr preferRelativeResize="0"/>
          <p:nvPr/>
        </p:nvPicPr>
        <p:blipFill>
          <a:blip r:embed="rId3">
            <a:alphaModFix/>
          </a:blip>
          <a:stretch>
            <a:fillRect/>
          </a:stretch>
        </p:blipFill>
        <p:spPr>
          <a:xfrm>
            <a:off x="4403500" y="153075"/>
            <a:ext cx="670500" cy="670500"/>
          </a:xfrm>
          <a:prstGeom prst="rect">
            <a:avLst/>
          </a:prstGeom>
          <a:noFill/>
          <a:ln>
            <a:noFill/>
          </a:ln>
        </p:spPr>
      </p:pic>
      <p:pic>
        <p:nvPicPr>
          <p:cNvPr id="133" name="Google Shape;133;p17"/>
          <p:cNvPicPr preferRelativeResize="0"/>
          <p:nvPr/>
        </p:nvPicPr>
        <p:blipFill>
          <a:blip r:embed="rId3">
            <a:alphaModFix/>
          </a:blip>
          <a:stretch>
            <a:fillRect/>
          </a:stretch>
        </p:blipFill>
        <p:spPr>
          <a:xfrm>
            <a:off x="8107375" y="1901250"/>
            <a:ext cx="670500" cy="670500"/>
          </a:xfrm>
          <a:prstGeom prst="rect">
            <a:avLst/>
          </a:prstGeom>
          <a:noFill/>
          <a:ln>
            <a:noFill/>
          </a:ln>
        </p:spPr>
      </p:pic>
      <p:sp>
        <p:nvSpPr>
          <p:cNvPr id="134" name="Google Shape;134;p17"/>
          <p:cNvSpPr txBox="1"/>
          <p:nvPr/>
        </p:nvSpPr>
        <p:spPr>
          <a:xfrm flipH="1">
            <a:off x="110925" y="4322025"/>
            <a:ext cx="1977300" cy="67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Condensed Light"/>
                <a:ea typeface="Roboto Condensed Light"/>
                <a:cs typeface="Roboto Condensed Light"/>
                <a:sym typeface="Roboto Condensed Light"/>
              </a:rPr>
              <a:t>77013 - Diego Hernandez</a:t>
            </a:r>
            <a:endParaRPr>
              <a:solidFill>
                <a:srgbClr val="FFFFFF"/>
              </a:solidFill>
              <a:latin typeface="Roboto Condensed Light"/>
              <a:ea typeface="Roboto Condensed Light"/>
              <a:cs typeface="Roboto Condensed Light"/>
              <a:sym typeface="Roboto Condensed Light"/>
            </a:endParaRPr>
          </a:p>
          <a:p>
            <a:pPr indent="0" lvl="0" marL="0" rtl="0" algn="l">
              <a:spcBef>
                <a:spcPts val="0"/>
              </a:spcBef>
              <a:spcAft>
                <a:spcPts val="0"/>
              </a:spcAft>
              <a:buNone/>
            </a:pPr>
            <a:r>
              <a:rPr lang="en">
                <a:solidFill>
                  <a:srgbClr val="FFFFFF"/>
                </a:solidFill>
                <a:latin typeface="Roboto Condensed Light"/>
                <a:ea typeface="Roboto Condensed Light"/>
                <a:cs typeface="Roboto Condensed Light"/>
                <a:sym typeface="Roboto Condensed Light"/>
              </a:rPr>
              <a:t>77076 - Rodrigo Pereira</a:t>
            </a:r>
            <a:endParaRPr>
              <a:solidFill>
                <a:srgbClr val="FFFFFF"/>
              </a:solidFill>
              <a:latin typeface="Roboto Condensed Light"/>
              <a:ea typeface="Roboto Condensed Light"/>
              <a:cs typeface="Roboto Condensed Light"/>
              <a:sym typeface="Roboto Condensed Light"/>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8" name="Shape 198"/>
        <p:cNvGrpSpPr/>
        <p:nvPr/>
      </p:nvGrpSpPr>
      <p:grpSpPr>
        <a:xfrm>
          <a:off x="0" y="0"/>
          <a:ext cx="0" cy="0"/>
          <a:chOff x="0" y="0"/>
          <a:chExt cx="0" cy="0"/>
        </a:xfrm>
      </p:grpSpPr>
      <p:sp>
        <p:nvSpPr>
          <p:cNvPr id="199" name="Google Shape;199;p26"/>
          <p:cNvSpPr txBox="1"/>
          <p:nvPr>
            <p:ph type="ctrTitle"/>
          </p:nvPr>
        </p:nvSpPr>
        <p:spPr>
          <a:xfrm flipH="1">
            <a:off x="-100" y="507400"/>
            <a:ext cx="8394900" cy="6705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 Temporary dimensional model</a:t>
            </a:r>
            <a:endParaRPr/>
          </a:p>
        </p:txBody>
      </p:sp>
      <p:sp>
        <p:nvSpPr>
          <p:cNvPr id="200" name="Google Shape;200;p26"/>
          <p:cNvSpPr txBox="1"/>
          <p:nvPr/>
        </p:nvSpPr>
        <p:spPr>
          <a:xfrm>
            <a:off x="3046300" y="1343100"/>
            <a:ext cx="5739000" cy="3484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800">
                <a:solidFill>
                  <a:srgbClr val="FFFFFF"/>
                </a:solidFill>
                <a:latin typeface="Roboto Condensed Light"/>
                <a:ea typeface="Roboto Condensed Light"/>
                <a:cs typeface="Roboto Condensed Light"/>
                <a:sym typeface="Roboto Condensed Light"/>
              </a:rPr>
              <a:t>After the pre processing, we had a csv, so we figured that we should translate that information to a dimensional model.</a:t>
            </a:r>
            <a:endParaRPr sz="1800">
              <a:solidFill>
                <a:srgbClr val="FFFFFF"/>
              </a:solidFill>
              <a:latin typeface="Roboto Condensed Light"/>
              <a:ea typeface="Roboto Condensed Light"/>
              <a:cs typeface="Roboto Condensed Light"/>
              <a:sym typeface="Roboto Condensed Light"/>
            </a:endParaRPr>
          </a:p>
          <a:p>
            <a:pPr indent="0" lvl="0" marL="0" rtl="0" algn="r">
              <a:spcBef>
                <a:spcPts val="0"/>
              </a:spcBef>
              <a:spcAft>
                <a:spcPts val="0"/>
              </a:spcAft>
              <a:buNone/>
            </a:pPr>
            <a:r>
              <a:t/>
            </a:r>
            <a:endParaRPr sz="1800">
              <a:solidFill>
                <a:srgbClr val="FFFFFF"/>
              </a:solidFill>
              <a:latin typeface="Roboto Condensed Light"/>
              <a:ea typeface="Roboto Condensed Light"/>
              <a:cs typeface="Roboto Condensed Light"/>
              <a:sym typeface="Roboto Condensed Light"/>
            </a:endParaRPr>
          </a:p>
          <a:p>
            <a:pPr indent="0" lvl="0" marL="0" rtl="0" algn="r">
              <a:spcBef>
                <a:spcPts val="0"/>
              </a:spcBef>
              <a:spcAft>
                <a:spcPts val="0"/>
              </a:spcAft>
              <a:buNone/>
            </a:pPr>
            <a:r>
              <a:rPr lang="en" sz="1800">
                <a:solidFill>
                  <a:srgbClr val="FFFFFF"/>
                </a:solidFill>
                <a:latin typeface="Roboto Condensed Light"/>
                <a:ea typeface="Roboto Condensed Light"/>
                <a:cs typeface="Roboto Condensed Light"/>
                <a:sym typeface="Roboto Condensed Light"/>
              </a:rPr>
              <a:t>For that we used Microsoft’s SISS tool. </a:t>
            </a:r>
            <a:endParaRPr sz="1800">
              <a:solidFill>
                <a:srgbClr val="FFFFFF"/>
              </a:solidFill>
              <a:latin typeface="Roboto Condensed Light"/>
              <a:ea typeface="Roboto Condensed Light"/>
              <a:cs typeface="Roboto Condensed Light"/>
              <a:sym typeface="Roboto Condensed Light"/>
            </a:endParaRPr>
          </a:p>
          <a:p>
            <a:pPr indent="0" lvl="0" marL="0" rtl="0" algn="r">
              <a:spcBef>
                <a:spcPts val="0"/>
              </a:spcBef>
              <a:spcAft>
                <a:spcPts val="0"/>
              </a:spcAft>
              <a:buNone/>
            </a:pPr>
            <a:r>
              <a:t/>
            </a:r>
            <a:endParaRPr sz="1800">
              <a:solidFill>
                <a:srgbClr val="FFFFFF"/>
              </a:solidFill>
              <a:latin typeface="Roboto Condensed Light"/>
              <a:ea typeface="Roboto Condensed Light"/>
              <a:cs typeface="Roboto Condensed Light"/>
              <a:sym typeface="Roboto Condensed Light"/>
            </a:endParaRPr>
          </a:p>
          <a:p>
            <a:pPr indent="0" lvl="0" marL="0" rtl="0" algn="r">
              <a:spcBef>
                <a:spcPts val="0"/>
              </a:spcBef>
              <a:spcAft>
                <a:spcPts val="0"/>
              </a:spcAft>
              <a:buNone/>
            </a:pPr>
            <a:r>
              <a:rPr lang="en" sz="1800">
                <a:solidFill>
                  <a:srgbClr val="FFFFFF"/>
                </a:solidFill>
                <a:latin typeface="Roboto Condensed Light"/>
                <a:ea typeface="Roboto Condensed Light"/>
                <a:cs typeface="Roboto Condensed Light"/>
                <a:sym typeface="Roboto Condensed Light"/>
              </a:rPr>
              <a:t>An event model, that translates the passage of a taxi in a certain area. </a:t>
            </a:r>
            <a:endParaRPr sz="1800">
              <a:solidFill>
                <a:srgbClr val="FFFFFF"/>
              </a:solidFill>
              <a:latin typeface="Roboto Condensed Light"/>
              <a:ea typeface="Roboto Condensed Light"/>
              <a:cs typeface="Roboto Condensed Light"/>
              <a:sym typeface="Roboto Condensed Light"/>
            </a:endParaRPr>
          </a:p>
        </p:txBody>
      </p:sp>
      <p:pic>
        <p:nvPicPr>
          <p:cNvPr id="201" name="Google Shape;201;p26"/>
          <p:cNvPicPr preferRelativeResize="0"/>
          <p:nvPr/>
        </p:nvPicPr>
        <p:blipFill>
          <a:blip r:embed="rId3">
            <a:alphaModFix/>
          </a:blip>
          <a:stretch>
            <a:fillRect/>
          </a:stretch>
        </p:blipFill>
        <p:spPr>
          <a:xfrm>
            <a:off x="93325" y="3092550"/>
            <a:ext cx="3915225" cy="19576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5" name="Shape 205"/>
        <p:cNvGrpSpPr/>
        <p:nvPr/>
      </p:nvGrpSpPr>
      <p:grpSpPr>
        <a:xfrm>
          <a:off x="0" y="0"/>
          <a:ext cx="0" cy="0"/>
          <a:chOff x="0" y="0"/>
          <a:chExt cx="0" cy="0"/>
        </a:xfrm>
      </p:grpSpPr>
      <p:sp>
        <p:nvSpPr>
          <p:cNvPr id="206" name="Google Shape;206;p27"/>
          <p:cNvSpPr txBox="1"/>
          <p:nvPr>
            <p:ph type="ctrTitle"/>
          </p:nvPr>
        </p:nvSpPr>
        <p:spPr>
          <a:xfrm flipH="1">
            <a:off x="-100" y="507400"/>
            <a:ext cx="8394900" cy="6705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Definitive </a:t>
            </a:r>
            <a:r>
              <a:rPr lang="en"/>
              <a:t>Dimensional</a:t>
            </a:r>
            <a:r>
              <a:rPr lang="en"/>
              <a:t> Model</a:t>
            </a:r>
            <a:endParaRPr/>
          </a:p>
        </p:txBody>
      </p:sp>
      <p:sp>
        <p:nvSpPr>
          <p:cNvPr id="207" name="Google Shape;207;p27"/>
          <p:cNvSpPr txBox="1"/>
          <p:nvPr/>
        </p:nvSpPr>
        <p:spPr>
          <a:xfrm>
            <a:off x="2556525" y="1343100"/>
            <a:ext cx="6228600" cy="3484500"/>
          </a:xfrm>
          <a:prstGeom prst="rect">
            <a:avLst/>
          </a:prstGeom>
          <a:noFill/>
          <a:ln>
            <a:noFill/>
          </a:ln>
        </p:spPr>
        <p:txBody>
          <a:bodyPr anchorCtr="0" anchor="t" bIns="91425" lIns="91425" spcFirstLastPara="1" rIns="91425" wrap="square" tIns="91425">
            <a:noAutofit/>
          </a:bodyPr>
          <a:lstStyle/>
          <a:p>
            <a:pPr indent="-342900" lvl="0" marL="457200" rtl="0" algn="r">
              <a:spcBef>
                <a:spcPts val="0"/>
              </a:spcBef>
              <a:spcAft>
                <a:spcPts val="0"/>
              </a:spcAft>
              <a:buClr>
                <a:srgbClr val="FFFFFF"/>
              </a:buClr>
              <a:buSzPts val="1800"/>
              <a:buFont typeface="Roboto Condensed Light"/>
              <a:buChar char="●"/>
            </a:pPr>
            <a:r>
              <a:rPr lang="en" sz="1800">
                <a:solidFill>
                  <a:srgbClr val="FFFFFF"/>
                </a:solidFill>
                <a:latin typeface="Roboto Condensed Light"/>
                <a:ea typeface="Roboto Condensed Light"/>
                <a:cs typeface="Roboto Condensed Light"/>
                <a:sym typeface="Roboto Condensed Light"/>
              </a:rPr>
              <a:t>Use google’s API to gather Points of interests and their types </a:t>
            </a:r>
            <a:endParaRPr sz="1800">
              <a:solidFill>
                <a:srgbClr val="FFFFFF"/>
              </a:solidFill>
              <a:latin typeface="Roboto Condensed Light"/>
              <a:ea typeface="Roboto Condensed Light"/>
              <a:cs typeface="Roboto Condensed Light"/>
              <a:sym typeface="Roboto Condensed Light"/>
            </a:endParaRPr>
          </a:p>
          <a:p>
            <a:pPr indent="0" lvl="0" marL="0" rtl="0" algn="r">
              <a:spcBef>
                <a:spcPts val="0"/>
              </a:spcBef>
              <a:spcAft>
                <a:spcPts val="0"/>
              </a:spcAft>
              <a:buNone/>
            </a:pPr>
            <a:r>
              <a:t/>
            </a:r>
            <a:endParaRPr sz="1800">
              <a:solidFill>
                <a:srgbClr val="FFFFFF"/>
              </a:solidFill>
              <a:latin typeface="Roboto Condensed Light"/>
              <a:ea typeface="Roboto Condensed Light"/>
              <a:cs typeface="Roboto Condensed Light"/>
              <a:sym typeface="Roboto Condensed Light"/>
            </a:endParaRPr>
          </a:p>
          <a:p>
            <a:pPr indent="-342900" lvl="0" marL="457200" rtl="0" algn="r">
              <a:spcBef>
                <a:spcPts val="0"/>
              </a:spcBef>
              <a:spcAft>
                <a:spcPts val="0"/>
              </a:spcAft>
              <a:buClr>
                <a:srgbClr val="FFFFFF"/>
              </a:buClr>
              <a:buSzPts val="1800"/>
              <a:buFont typeface="Roboto Condensed Light"/>
              <a:buChar char="●"/>
            </a:pPr>
            <a:r>
              <a:rPr lang="en" sz="1800">
                <a:solidFill>
                  <a:srgbClr val="FFFFFF"/>
                </a:solidFill>
                <a:latin typeface="Roboto Condensed Light"/>
                <a:ea typeface="Roboto Condensed Light"/>
                <a:cs typeface="Roboto Condensed Light"/>
                <a:sym typeface="Roboto Condensed Light"/>
              </a:rPr>
              <a:t>Join point of interest data with the the one stored in ou temporary data model to get data mart that </a:t>
            </a:r>
            <a:r>
              <a:rPr lang="en" sz="1800">
                <a:solidFill>
                  <a:srgbClr val="FFFFFF"/>
                </a:solidFill>
                <a:latin typeface="Roboto Condensed Light"/>
                <a:ea typeface="Roboto Condensed Light"/>
                <a:cs typeface="Roboto Condensed Light"/>
                <a:sym typeface="Roboto Condensed Light"/>
              </a:rPr>
              <a:t>could</a:t>
            </a:r>
            <a:r>
              <a:rPr lang="en" sz="1800">
                <a:solidFill>
                  <a:srgbClr val="FFFFFF"/>
                </a:solidFill>
                <a:latin typeface="Roboto Condensed Light"/>
                <a:ea typeface="Roboto Condensed Light"/>
                <a:cs typeface="Roboto Condensed Light"/>
                <a:sym typeface="Roboto Condensed Light"/>
              </a:rPr>
              <a:t> give us counts of taxis by hour on different locations</a:t>
            </a:r>
            <a:endParaRPr sz="1800">
              <a:solidFill>
                <a:srgbClr val="FFFFFF"/>
              </a:solidFill>
              <a:latin typeface="Roboto Condensed Light"/>
              <a:ea typeface="Roboto Condensed Light"/>
              <a:cs typeface="Roboto Condensed Light"/>
              <a:sym typeface="Roboto Condensed Light"/>
            </a:endParaRPr>
          </a:p>
          <a:p>
            <a:pPr indent="0" lvl="0" marL="0" rtl="0" algn="l">
              <a:spcBef>
                <a:spcPts val="0"/>
              </a:spcBef>
              <a:spcAft>
                <a:spcPts val="0"/>
              </a:spcAft>
              <a:buNone/>
            </a:pPr>
            <a:r>
              <a:t/>
            </a:r>
            <a:endParaRPr sz="1800">
              <a:solidFill>
                <a:srgbClr val="FFFFFF"/>
              </a:solidFill>
              <a:latin typeface="Roboto Condensed Light"/>
              <a:ea typeface="Roboto Condensed Light"/>
              <a:cs typeface="Roboto Condensed Light"/>
              <a:sym typeface="Roboto Condensed Light"/>
            </a:endParaRPr>
          </a:p>
        </p:txBody>
      </p:sp>
      <p:pic>
        <p:nvPicPr>
          <p:cNvPr id="208" name="Google Shape;208;p27"/>
          <p:cNvPicPr preferRelativeResize="0"/>
          <p:nvPr/>
        </p:nvPicPr>
        <p:blipFill>
          <a:blip r:embed="rId3">
            <a:alphaModFix/>
          </a:blip>
          <a:stretch>
            <a:fillRect/>
          </a:stretch>
        </p:blipFill>
        <p:spPr>
          <a:xfrm>
            <a:off x="119150" y="2618925"/>
            <a:ext cx="4452850" cy="22963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2" name="Shape 212"/>
        <p:cNvGrpSpPr/>
        <p:nvPr/>
      </p:nvGrpSpPr>
      <p:grpSpPr>
        <a:xfrm>
          <a:off x="0" y="0"/>
          <a:ext cx="0" cy="0"/>
          <a:chOff x="0" y="0"/>
          <a:chExt cx="0" cy="0"/>
        </a:xfrm>
      </p:grpSpPr>
      <p:sp>
        <p:nvSpPr>
          <p:cNvPr id="213" name="Google Shape;213;p28"/>
          <p:cNvSpPr txBox="1"/>
          <p:nvPr>
            <p:ph type="ctrTitle"/>
          </p:nvPr>
        </p:nvSpPr>
        <p:spPr>
          <a:xfrm flipH="1">
            <a:off x="-100" y="507400"/>
            <a:ext cx="8394900" cy="6705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Definitive Dimensional Model</a:t>
            </a:r>
            <a:endParaRPr/>
          </a:p>
        </p:txBody>
      </p:sp>
      <p:sp>
        <p:nvSpPr>
          <p:cNvPr id="214" name="Google Shape;214;p28"/>
          <p:cNvSpPr txBox="1"/>
          <p:nvPr/>
        </p:nvSpPr>
        <p:spPr>
          <a:xfrm>
            <a:off x="3849500" y="1343100"/>
            <a:ext cx="4935900" cy="3484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800">
                <a:solidFill>
                  <a:srgbClr val="FFFFFF"/>
                </a:solidFill>
                <a:latin typeface="Roboto Condensed Light"/>
                <a:ea typeface="Roboto Condensed Light"/>
                <a:cs typeface="Roboto Condensed Light"/>
                <a:sym typeface="Roboto Condensed Light"/>
              </a:rPr>
              <a:t>To gather our points of interest we made use of the google’s API, to get a list of these points, with their coordinates, their types and their names. The following were mapped to the respective H3 areas.</a:t>
            </a:r>
            <a:endParaRPr sz="1800">
              <a:solidFill>
                <a:srgbClr val="FFFFFF"/>
              </a:solidFill>
              <a:latin typeface="Roboto Condensed Light"/>
              <a:ea typeface="Roboto Condensed Light"/>
              <a:cs typeface="Roboto Condensed Light"/>
              <a:sym typeface="Roboto Condensed Light"/>
            </a:endParaRPr>
          </a:p>
          <a:p>
            <a:pPr indent="0" lvl="0" marL="0" rtl="0" algn="r">
              <a:spcBef>
                <a:spcPts val="0"/>
              </a:spcBef>
              <a:spcAft>
                <a:spcPts val="0"/>
              </a:spcAft>
              <a:buNone/>
            </a:pPr>
            <a:r>
              <a:t/>
            </a:r>
            <a:endParaRPr sz="1800">
              <a:solidFill>
                <a:srgbClr val="FFFFFF"/>
              </a:solidFill>
              <a:latin typeface="Roboto Condensed Light"/>
              <a:ea typeface="Roboto Condensed Light"/>
              <a:cs typeface="Roboto Condensed Light"/>
              <a:sym typeface="Roboto Condensed Light"/>
            </a:endParaRPr>
          </a:p>
          <a:p>
            <a:pPr indent="0" lvl="0" marL="0" rtl="0" algn="r">
              <a:spcBef>
                <a:spcPts val="0"/>
              </a:spcBef>
              <a:spcAft>
                <a:spcPts val="0"/>
              </a:spcAft>
              <a:buNone/>
            </a:pPr>
            <a:r>
              <a:rPr lang="en" sz="1800">
                <a:solidFill>
                  <a:srgbClr val="FFFFFF"/>
                </a:solidFill>
                <a:latin typeface="Roboto Condensed Light"/>
                <a:ea typeface="Roboto Condensed Light"/>
                <a:cs typeface="Roboto Condensed Light"/>
                <a:sym typeface="Roboto Condensed Light"/>
              </a:rPr>
              <a:t>We then joined this data to the data present on our “temporary” dimensional model. To generate the final dimensional model that was going to be able to answer our questions</a:t>
            </a:r>
            <a:endParaRPr sz="1800">
              <a:solidFill>
                <a:srgbClr val="FFFFFF"/>
              </a:solidFill>
              <a:latin typeface="Roboto Condensed Light"/>
              <a:ea typeface="Roboto Condensed Light"/>
              <a:cs typeface="Roboto Condensed Light"/>
              <a:sym typeface="Roboto Condensed Light"/>
            </a:endParaRPr>
          </a:p>
        </p:txBody>
      </p:sp>
      <p:pic>
        <p:nvPicPr>
          <p:cNvPr id="215" name="Google Shape;215;p28"/>
          <p:cNvPicPr preferRelativeResize="0"/>
          <p:nvPr/>
        </p:nvPicPr>
        <p:blipFill>
          <a:blip r:embed="rId3">
            <a:alphaModFix/>
          </a:blip>
          <a:stretch>
            <a:fillRect/>
          </a:stretch>
        </p:blipFill>
        <p:spPr>
          <a:xfrm>
            <a:off x="119150" y="2717800"/>
            <a:ext cx="3817850" cy="19688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9" name="Shape 219"/>
        <p:cNvGrpSpPr/>
        <p:nvPr/>
      </p:nvGrpSpPr>
      <p:grpSpPr>
        <a:xfrm>
          <a:off x="0" y="0"/>
          <a:ext cx="0" cy="0"/>
          <a:chOff x="0" y="0"/>
          <a:chExt cx="0" cy="0"/>
        </a:xfrm>
      </p:grpSpPr>
      <p:sp>
        <p:nvSpPr>
          <p:cNvPr id="220" name="Google Shape;220;p29"/>
          <p:cNvSpPr txBox="1"/>
          <p:nvPr>
            <p:ph type="ctrTitle"/>
          </p:nvPr>
        </p:nvSpPr>
        <p:spPr>
          <a:xfrm>
            <a:off x="1250675" y="1851425"/>
            <a:ext cx="6658800" cy="670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Analysis</a:t>
            </a:r>
            <a:endParaRPr/>
          </a:p>
        </p:txBody>
      </p:sp>
      <p:sp>
        <p:nvSpPr>
          <p:cNvPr id="221" name="Google Shape;221;p29"/>
          <p:cNvSpPr txBox="1"/>
          <p:nvPr>
            <p:ph idx="1" type="subTitle"/>
          </p:nvPr>
        </p:nvSpPr>
        <p:spPr>
          <a:xfrm>
            <a:off x="3114750" y="2640476"/>
            <a:ext cx="2930700" cy="651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5" name="Shape 225"/>
        <p:cNvGrpSpPr/>
        <p:nvPr/>
      </p:nvGrpSpPr>
      <p:grpSpPr>
        <a:xfrm>
          <a:off x="0" y="0"/>
          <a:ext cx="0" cy="0"/>
          <a:chOff x="0" y="0"/>
          <a:chExt cx="0" cy="0"/>
        </a:xfrm>
      </p:grpSpPr>
      <p:pic>
        <p:nvPicPr>
          <p:cNvPr id="226" name="Google Shape;226;p30"/>
          <p:cNvPicPr preferRelativeResize="0"/>
          <p:nvPr/>
        </p:nvPicPr>
        <p:blipFill>
          <a:blip r:embed="rId3">
            <a:alphaModFix/>
          </a:blip>
          <a:stretch>
            <a:fillRect/>
          </a:stretch>
        </p:blipFill>
        <p:spPr>
          <a:xfrm>
            <a:off x="270938" y="152400"/>
            <a:ext cx="8602133" cy="4838700"/>
          </a:xfrm>
          <a:prstGeom prst="rect">
            <a:avLst/>
          </a:prstGeom>
          <a:noFill/>
          <a:ln>
            <a:noFill/>
          </a:ln>
        </p:spPr>
      </p:pic>
      <p:sp>
        <p:nvSpPr>
          <p:cNvPr id="227" name="Google Shape;227;p30"/>
          <p:cNvSpPr txBox="1"/>
          <p:nvPr>
            <p:ph idx="4294967295" type="ctrTitle"/>
          </p:nvPr>
        </p:nvSpPr>
        <p:spPr>
          <a:xfrm flipH="1">
            <a:off x="749088" y="688225"/>
            <a:ext cx="8394900" cy="67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Saturday</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1" name="Shape 231"/>
        <p:cNvGrpSpPr/>
        <p:nvPr/>
      </p:nvGrpSpPr>
      <p:grpSpPr>
        <a:xfrm>
          <a:off x="0" y="0"/>
          <a:ext cx="0" cy="0"/>
          <a:chOff x="0" y="0"/>
          <a:chExt cx="0" cy="0"/>
        </a:xfrm>
      </p:grpSpPr>
      <p:pic>
        <p:nvPicPr>
          <p:cNvPr id="232" name="Google Shape;232;p31"/>
          <p:cNvPicPr preferRelativeResize="0"/>
          <p:nvPr/>
        </p:nvPicPr>
        <p:blipFill>
          <a:blip r:embed="rId3">
            <a:alphaModFix/>
          </a:blip>
          <a:stretch>
            <a:fillRect/>
          </a:stretch>
        </p:blipFill>
        <p:spPr>
          <a:xfrm>
            <a:off x="270938" y="152400"/>
            <a:ext cx="8602133" cy="4838700"/>
          </a:xfrm>
          <a:prstGeom prst="rect">
            <a:avLst/>
          </a:prstGeom>
          <a:noFill/>
          <a:ln>
            <a:noFill/>
          </a:ln>
        </p:spPr>
      </p:pic>
      <p:sp>
        <p:nvSpPr>
          <p:cNvPr id="233" name="Google Shape;233;p31"/>
          <p:cNvSpPr txBox="1"/>
          <p:nvPr>
            <p:ph idx="4294967295" type="ctrTitle"/>
          </p:nvPr>
        </p:nvSpPr>
        <p:spPr>
          <a:xfrm flipH="1">
            <a:off x="749088" y="688225"/>
            <a:ext cx="8394900" cy="67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Sunday</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7" name="Shape 237"/>
        <p:cNvGrpSpPr/>
        <p:nvPr/>
      </p:nvGrpSpPr>
      <p:grpSpPr>
        <a:xfrm>
          <a:off x="0" y="0"/>
          <a:ext cx="0" cy="0"/>
          <a:chOff x="0" y="0"/>
          <a:chExt cx="0" cy="0"/>
        </a:xfrm>
      </p:grpSpPr>
      <p:pic>
        <p:nvPicPr>
          <p:cNvPr id="238" name="Google Shape;238;p32"/>
          <p:cNvPicPr preferRelativeResize="0"/>
          <p:nvPr/>
        </p:nvPicPr>
        <p:blipFill>
          <a:blip r:embed="rId3">
            <a:alphaModFix/>
          </a:blip>
          <a:stretch>
            <a:fillRect/>
          </a:stretch>
        </p:blipFill>
        <p:spPr>
          <a:xfrm>
            <a:off x="230600" y="129712"/>
            <a:ext cx="8682802" cy="4884076"/>
          </a:xfrm>
          <a:prstGeom prst="rect">
            <a:avLst/>
          </a:prstGeom>
          <a:noFill/>
          <a:ln>
            <a:noFill/>
          </a:ln>
        </p:spPr>
      </p:pic>
      <p:sp>
        <p:nvSpPr>
          <p:cNvPr id="239" name="Google Shape;239;p32"/>
          <p:cNvSpPr txBox="1"/>
          <p:nvPr>
            <p:ph idx="4294967295" type="ctrTitle"/>
          </p:nvPr>
        </p:nvSpPr>
        <p:spPr>
          <a:xfrm flipH="1">
            <a:off x="749088" y="688225"/>
            <a:ext cx="8394900" cy="67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Monday</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3" name="Shape 243"/>
        <p:cNvGrpSpPr/>
        <p:nvPr/>
      </p:nvGrpSpPr>
      <p:grpSpPr>
        <a:xfrm>
          <a:off x="0" y="0"/>
          <a:ext cx="0" cy="0"/>
          <a:chOff x="0" y="0"/>
          <a:chExt cx="0" cy="0"/>
        </a:xfrm>
      </p:grpSpPr>
      <p:pic>
        <p:nvPicPr>
          <p:cNvPr id="244" name="Google Shape;244;p33"/>
          <p:cNvPicPr preferRelativeResize="0"/>
          <p:nvPr/>
        </p:nvPicPr>
        <p:blipFill>
          <a:blip r:embed="rId3">
            <a:alphaModFix/>
          </a:blip>
          <a:stretch>
            <a:fillRect/>
          </a:stretch>
        </p:blipFill>
        <p:spPr>
          <a:xfrm>
            <a:off x="270938" y="152400"/>
            <a:ext cx="8602133" cy="4838700"/>
          </a:xfrm>
          <a:prstGeom prst="rect">
            <a:avLst/>
          </a:prstGeom>
          <a:noFill/>
          <a:ln>
            <a:noFill/>
          </a:ln>
        </p:spPr>
      </p:pic>
      <p:sp>
        <p:nvSpPr>
          <p:cNvPr id="245" name="Google Shape;245;p33"/>
          <p:cNvSpPr txBox="1"/>
          <p:nvPr>
            <p:ph idx="4294967295" type="ctrTitle"/>
          </p:nvPr>
        </p:nvSpPr>
        <p:spPr>
          <a:xfrm flipH="1">
            <a:off x="749088" y="688225"/>
            <a:ext cx="8394900" cy="67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Thursday</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9" name="Shape 249"/>
        <p:cNvGrpSpPr/>
        <p:nvPr/>
      </p:nvGrpSpPr>
      <p:grpSpPr>
        <a:xfrm>
          <a:off x="0" y="0"/>
          <a:ext cx="0" cy="0"/>
          <a:chOff x="0" y="0"/>
          <a:chExt cx="0" cy="0"/>
        </a:xfrm>
      </p:grpSpPr>
      <p:pic>
        <p:nvPicPr>
          <p:cNvPr id="250" name="Google Shape;250;p34"/>
          <p:cNvPicPr preferRelativeResize="0"/>
          <p:nvPr/>
        </p:nvPicPr>
        <p:blipFill>
          <a:blip r:embed="rId3">
            <a:alphaModFix/>
          </a:blip>
          <a:stretch>
            <a:fillRect/>
          </a:stretch>
        </p:blipFill>
        <p:spPr>
          <a:xfrm>
            <a:off x="270938" y="152400"/>
            <a:ext cx="8602133" cy="4838700"/>
          </a:xfrm>
          <a:prstGeom prst="rect">
            <a:avLst/>
          </a:prstGeom>
          <a:noFill/>
          <a:ln>
            <a:noFill/>
          </a:ln>
        </p:spPr>
      </p:pic>
      <p:sp>
        <p:nvSpPr>
          <p:cNvPr id="251" name="Google Shape;251;p34"/>
          <p:cNvSpPr txBox="1"/>
          <p:nvPr>
            <p:ph idx="4294967295" type="ctrTitle"/>
          </p:nvPr>
        </p:nvSpPr>
        <p:spPr>
          <a:xfrm flipH="1">
            <a:off x="749088" y="688225"/>
            <a:ext cx="8394900" cy="67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Wednesday</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5" name="Shape 255"/>
        <p:cNvGrpSpPr/>
        <p:nvPr/>
      </p:nvGrpSpPr>
      <p:grpSpPr>
        <a:xfrm>
          <a:off x="0" y="0"/>
          <a:ext cx="0" cy="0"/>
          <a:chOff x="0" y="0"/>
          <a:chExt cx="0" cy="0"/>
        </a:xfrm>
      </p:grpSpPr>
      <p:pic>
        <p:nvPicPr>
          <p:cNvPr id="256" name="Google Shape;256;p35"/>
          <p:cNvPicPr preferRelativeResize="0"/>
          <p:nvPr/>
        </p:nvPicPr>
        <p:blipFill>
          <a:blip r:embed="rId3">
            <a:alphaModFix/>
          </a:blip>
          <a:stretch>
            <a:fillRect/>
          </a:stretch>
        </p:blipFill>
        <p:spPr>
          <a:xfrm>
            <a:off x="270938" y="152400"/>
            <a:ext cx="8602133" cy="4838700"/>
          </a:xfrm>
          <a:prstGeom prst="rect">
            <a:avLst/>
          </a:prstGeom>
          <a:noFill/>
          <a:ln>
            <a:noFill/>
          </a:ln>
        </p:spPr>
      </p:pic>
      <p:sp>
        <p:nvSpPr>
          <p:cNvPr id="257" name="Google Shape;257;p35"/>
          <p:cNvSpPr txBox="1"/>
          <p:nvPr>
            <p:ph idx="4294967295" type="ctrTitle"/>
          </p:nvPr>
        </p:nvSpPr>
        <p:spPr>
          <a:xfrm flipH="1">
            <a:off x="749088" y="688225"/>
            <a:ext cx="8394900" cy="67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Tuesday - “Chinese new Year”</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8" name="Shape 138"/>
        <p:cNvGrpSpPr/>
        <p:nvPr/>
      </p:nvGrpSpPr>
      <p:grpSpPr>
        <a:xfrm>
          <a:off x="0" y="0"/>
          <a:ext cx="0" cy="0"/>
          <a:chOff x="0" y="0"/>
          <a:chExt cx="0" cy="0"/>
        </a:xfrm>
      </p:grpSpPr>
      <p:sp>
        <p:nvSpPr>
          <p:cNvPr id="139" name="Google Shape;139;p18"/>
          <p:cNvSpPr txBox="1"/>
          <p:nvPr>
            <p:ph type="ctrTitle"/>
          </p:nvPr>
        </p:nvSpPr>
        <p:spPr>
          <a:xfrm flipH="1">
            <a:off x="-100" y="507400"/>
            <a:ext cx="8394900" cy="6705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Case Study</a:t>
            </a:r>
            <a:endParaRPr/>
          </a:p>
        </p:txBody>
      </p:sp>
      <p:sp>
        <p:nvSpPr>
          <p:cNvPr id="140" name="Google Shape;140;p18"/>
          <p:cNvSpPr txBox="1"/>
          <p:nvPr/>
        </p:nvSpPr>
        <p:spPr>
          <a:xfrm>
            <a:off x="3189875" y="1343100"/>
            <a:ext cx="5595300" cy="3484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800">
                <a:solidFill>
                  <a:srgbClr val="FFFFFF"/>
                </a:solidFill>
                <a:latin typeface="Roboto Condensed"/>
                <a:ea typeface="Roboto Condensed"/>
                <a:cs typeface="Roboto Condensed"/>
                <a:sym typeface="Roboto Condensed"/>
              </a:rPr>
              <a:t>Is there any differences in affluences to certain points of interest along the day and/or week?</a:t>
            </a:r>
            <a:endParaRPr b="1" sz="1800">
              <a:solidFill>
                <a:srgbClr val="FFFFFF"/>
              </a:solidFill>
              <a:latin typeface="Roboto Condensed"/>
              <a:ea typeface="Roboto Condensed"/>
              <a:cs typeface="Roboto Condensed"/>
              <a:sym typeface="Roboto Condensed"/>
            </a:endParaRPr>
          </a:p>
          <a:p>
            <a:pPr indent="0" lvl="0" marL="0" rtl="0" algn="r">
              <a:spcBef>
                <a:spcPts val="0"/>
              </a:spcBef>
              <a:spcAft>
                <a:spcPts val="0"/>
              </a:spcAft>
              <a:buNone/>
            </a:pPr>
            <a:r>
              <a:t/>
            </a:r>
            <a:endParaRPr b="1" sz="1800">
              <a:solidFill>
                <a:srgbClr val="FFFFFF"/>
              </a:solidFill>
              <a:latin typeface="Roboto Condensed"/>
              <a:ea typeface="Roboto Condensed"/>
              <a:cs typeface="Roboto Condensed"/>
              <a:sym typeface="Roboto Condensed"/>
            </a:endParaRPr>
          </a:p>
          <a:p>
            <a:pPr indent="0" lvl="0" marL="0" rtl="0" algn="r">
              <a:spcBef>
                <a:spcPts val="0"/>
              </a:spcBef>
              <a:spcAft>
                <a:spcPts val="0"/>
              </a:spcAft>
              <a:buNone/>
            </a:pPr>
            <a:r>
              <a:rPr lang="en" sz="1800">
                <a:solidFill>
                  <a:srgbClr val="FFFFFF"/>
                </a:solidFill>
                <a:latin typeface="Roboto Condensed Light"/>
                <a:ea typeface="Roboto Condensed Light"/>
                <a:cs typeface="Roboto Condensed Light"/>
                <a:sym typeface="Roboto Condensed Light"/>
              </a:rPr>
              <a:t>This is the research question we decided to study with the data provided in the class.</a:t>
            </a:r>
            <a:endParaRPr sz="1800">
              <a:solidFill>
                <a:srgbClr val="FFFFFF"/>
              </a:solidFill>
              <a:latin typeface="Roboto Condensed Light"/>
              <a:ea typeface="Roboto Condensed Light"/>
              <a:cs typeface="Roboto Condensed Light"/>
              <a:sym typeface="Roboto Condensed Light"/>
            </a:endParaRPr>
          </a:p>
          <a:p>
            <a:pPr indent="0" lvl="0" marL="0" rtl="0" algn="r">
              <a:spcBef>
                <a:spcPts val="0"/>
              </a:spcBef>
              <a:spcAft>
                <a:spcPts val="0"/>
              </a:spcAft>
              <a:buNone/>
            </a:pPr>
            <a:r>
              <a:t/>
            </a:r>
            <a:endParaRPr sz="1800">
              <a:solidFill>
                <a:srgbClr val="FFFFFF"/>
              </a:solidFill>
              <a:latin typeface="Roboto Condensed Light"/>
              <a:ea typeface="Roboto Condensed Light"/>
              <a:cs typeface="Roboto Condensed Light"/>
              <a:sym typeface="Roboto Condensed Light"/>
            </a:endParaRPr>
          </a:p>
          <a:p>
            <a:pPr indent="0" lvl="0" marL="0" rtl="0" algn="r">
              <a:spcBef>
                <a:spcPts val="0"/>
              </a:spcBef>
              <a:spcAft>
                <a:spcPts val="0"/>
              </a:spcAft>
              <a:buNone/>
            </a:pPr>
            <a:r>
              <a:rPr lang="en" sz="1800">
                <a:solidFill>
                  <a:srgbClr val="FFFFFF"/>
                </a:solidFill>
                <a:latin typeface="Roboto Condensed Light"/>
                <a:ea typeface="Roboto Condensed Light"/>
                <a:cs typeface="Roboto Condensed Light"/>
                <a:sym typeface="Roboto Condensed Light"/>
              </a:rPr>
              <a:t>It is specially interesting because the time frame of the data provided coincides with the week of the chinese new year </a:t>
            </a:r>
            <a:endParaRPr sz="1800">
              <a:solidFill>
                <a:srgbClr val="FFFFFF"/>
              </a:solidFill>
              <a:latin typeface="Roboto Condensed Light"/>
              <a:ea typeface="Roboto Condensed Light"/>
              <a:cs typeface="Roboto Condensed Light"/>
              <a:sym typeface="Roboto Condensed Light"/>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1" name="Shape 261"/>
        <p:cNvGrpSpPr/>
        <p:nvPr/>
      </p:nvGrpSpPr>
      <p:grpSpPr>
        <a:xfrm>
          <a:off x="0" y="0"/>
          <a:ext cx="0" cy="0"/>
          <a:chOff x="0" y="0"/>
          <a:chExt cx="0" cy="0"/>
        </a:xfrm>
      </p:grpSpPr>
      <p:pic>
        <p:nvPicPr>
          <p:cNvPr id="262" name="Google Shape;262;p36"/>
          <p:cNvPicPr preferRelativeResize="0"/>
          <p:nvPr/>
        </p:nvPicPr>
        <p:blipFill>
          <a:blip r:embed="rId3">
            <a:alphaModFix/>
          </a:blip>
          <a:stretch>
            <a:fillRect/>
          </a:stretch>
        </p:blipFill>
        <p:spPr>
          <a:xfrm>
            <a:off x="270938" y="152400"/>
            <a:ext cx="8602133" cy="4838700"/>
          </a:xfrm>
          <a:prstGeom prst="rect">
            <a:avLst/>
          </a:prstGeom>
          <a:noFill/>
          <a:ln>
            <a:noFill/>
          </a:ln>
        </p:spPr>
      </p:pic>
      <p:sp>
        <p:nvSpPr>
          <p:cNvPr id="263" name="Google Shape;263;p36"/>
          <p:cNvSpPr txBox="1"/>
          <p:nvPr>
            <p:ph idx="4294967295" type="ctrTitle"/>
          </p:nvPr>
        </p:nvSpPr>
        <p:spPr>
          <a:xfrm flipH="1">
            <a:off x="749088" y="688225"/>
            <a:ext cx="8394900" cy="67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Friday</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7" name="Shape 267"/>
        <p:cNvGrpSpPr/>
        <p:nvPr/>
      </p:nvGrpSpPr>
      <p:grpSpPr>
        <a:xfrm>
          <a:off x="0" y="0"/>
          <a:ext cx="0" cy="0"/>
          <a:chOff x="0" y="0"/>
          <a:chExt cx="0" cy="0"/>
        </a:xfrm>
      </p:grpSpPr>
      <p:pic>
        <p:nvPicPr>
          <p:cNvPr id="268" name="Google Shape;268;p37"/>
          <p:cNvPicPr preferRelativeResize="0"/>
          <p:nvPr/>
        </p:nvPicPr>
        <p:blipFill>
          <a:blip r:embed="rId3">
            <a:alphaModFix/>
          </a:blip>
          <a:stretch>
            <a:fillRect/>
          </a:stretch>
        </p:blipFill>
        <p:spPr>
          <a:xfrm>
            <a:off x="270938" y="152400"/>
            <a:ext cx="8602133" cy="4838700"/>
          </a:xfrm>
          <a:prstGeom prst="rect">
            <a:avLst/>
          </a:prstGeom>
          <a:noFill/>
          <a:ln>
            <a:noFill/>
          </a:ln>
        </p:spPr>
      </p:pic>
      <p:sp>
        <p:nvSpPr>
          <p:cNvPr id="269" name="Google Shape;269;p37"/>
          <p:cNvSpPr txBox="1"/>
          <p:nvPr>
            <p:ph idx="4294967295" type="ctrTitle"/>
          </p:nvPr>
        </p:nvSpPr>
        <p:spPr>
          <a:xfrm flipH="1">
            <a:off x="4091410" y="843775"/>
            <a:ext cx="5994000" cy="67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Total numbers during the week</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3" name="Shape 273"/>
        <p:cNvGrpSpPr/>
        <p:nvPr/>
      </p:nvGrpSpPr>
      <p:grpSpPr>
        <a:xfrm>
          <a:off x="0" y="0"/>
          <a:ext cx="0" cy="0"/>
          <a:chOff x="0" y="0"/>
          <a:chExt cx="0" cy="0"/>
        </a:xfrm>
      </p:grpSpPr>
      <p:sp>
        <p:nvSpPr>
          <p:cNvPr id="274" name="Google Shape;274;p38"/>
          <p:cNvSpPr txBox="1"/>
          <p:nvPr>
            <p:ph type="ctrTitle"/>
          </p:nvPr>
        </p:nvSpPr>
        <p:spPr>
          <a:xfrm flipH="1">
            <a:off x="124400" y="507400"/>
            <a:ext cx="8270400" cy="6705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solidFill>
                  <a:schemeClr val="lt1"/>
                </a:solidFill>
              </a:rPr>
              <a:t>A</a:t>
            </a:r>
            <a:r>
              <a:rPr lang="en">
                <a:solidFill>
                  <a:schemeClr val="lt1"/>
                </a:solidFill>
              </a:rPr>
              <a:t>ffluence to different types of POIs</a:t>
            </a:r>
            <a:endParaRPr/>
          </a:p>
        </p:txBody>
      </p:sp>
      <p:sp>
        <p:nvSpPr>
          <p:cNvPr id="275" name="Google Shape;275;p38"/>
          <p:cNvSpPr txBox="1"/>
          <p:nvPr/>
        </p:nvSpPr>
        <p:spPr>
          <a:xfrm>
            <a:off x="3046300" y="1343100"/>
            <a:ext cx="5739000" cy="3484500"/>
          </a:xfrm>
          <a:prstGeom prst="rect">
            <a:avLst/>
          </a:prstGeom>
          <a:noFill/>
          <a:ln>
            <a:noFill/>
          </a:ln>
        </p:spPr>
        <p:txBody>
          <a:bodyPr anchorCtr="0" anchor="t" bIns="91425" lIns="91425" spcFirstLastPara="1" rIns="91425" wrap="square" tIns="91425">
            <a:noAutofit/>
          </a:bodyPr>
          <a:lstStyle/>
          <a:p>
            <a:pPr indent="-311150" lvl="0" marL="457200" rtl="0" algn="r">
              <a:spcBef>
                <a:spcPts val="0"/>
              </a:spcBef>
              <a:spcAft>
                <a:spcPts val="0"/>
              </a:spcAft>
              <a:buClr>
                <a:srgbClr val="FFFFFF"/>
              </a:buClr>
              <a:buSzPts val="1300"/>
              <a:buFont typeface="Roboto Condensed Light"/>
              <a:buChar char="●"/>
            </a:pPr>
            <a:r>
              <a:rPr lang="en" sz="1300">
                <a:solidFill>
                  <a:srgbClr val="FFFFFF"/>
                </a:solidFill>
                <a:latin typeface="Roboto Condensed Light"/>
                <a:ea typeface="Roboto Condensed Light"/>
                <a:cs typeface="Roboto Condensed Light"/>
                <a:sym typeface="Roboto Condensed Light"/>
              </a:rPr>
              <a:t>One aspect that is obvious looking at the data is that it starts being read at 12 PM of 2 February (Saturday) and stops being read adt 6 PM of 8 February (Friday);</a:t>
            </a:r>
            <a:endParaRPr sz="1300">
              <a:solidFill>
                <a:srgbClr val="FFFFFF"/>
              </a:solidFill>
              <a:latin typeface="Roboto Condensed Light"/>
              <a:ea typeface="Roboto Condensed Light"/>
              <a:cs typeface="Roboto Condensed Light"/>
              <a:sym typeface="Roboto Condensed Light"/>
            </a:endParaRPr>
          </a:p>
          <a:p>
            <a:pPr indent="0" lvl="0" marL="457200" rtl="0" algn="r">
              <a:spcBef>
                <a:spcPts val="0"/>
              </a:spcBef>
              <a:spcAft>
                <a:spcPts val="0"/>
              </a:spcAft>
              <a:buNone/>
            </a:pPr>
            <a:r>
              <a:t/>
            </a:r>
            <a:endParaRPr sz="1300">
              <a:solidFill>
                <a:srgbClr val="FFFFFF"/>
              </a:solidFill>
              <a:latin typeface="Roboto Condensed Light"/>
              <a:ea typeface="Roboto Condensed Light"/>
              <a:cs typeface="Roboto Condensed Light"/>
              <a:sym typeface="Roboto Condensed Light"/>
            </a:endParaRPr>
          </a:p>
          <a:p>
            <a:pPr indent="-311150" lvl="0" marL="914400" rtl="0" algn="r">
              <a:spcBef>
                <a:spcPts val="0"/>
              </a:spcBef>
              <a:spcAft>
                <a:spcPts val="0"/>
              </a:spcAft>
              <a:buClr>
                <a:srgbClr val="FFFFFF"/>
              </a:buClr>
              <a:buSzPts val="1300"/>
              <a:buFont typeface="Roboto Condensed Light"/>
              <a:buChar char="●"/>
            </a:pPr>
            <a:r>
              <a:rPr lang="en" sz="1300">
                <a:solidFill>
                  <a:srgbClr val="FFFFFF"/>
                </a:solidFill>
                <a:latin typeface="Roboto Condensed Light"/>
                <a:ea typeface="Roboto Condensed Light"/>
                <a:cs typeface="Roboto Condensed Light"/>
                <a:sym typeface="Roboto Condensed Light"/>
              </a:rPr>
              <a:t>The late night hours are the hours with less taxis circulating overall (despite existing some with still some affluence like casinos) </a:t>
            </a:r>
            <a:endParaRPr sz="1300">
              <a:solidFill>
                <a:srgbClr val="FFFFFF"/>
              </a:solidFill>
              <a:latin typeface="Roboto Condensed Light"/>
              <a:ea typeface="Roboto Condensed Light"/>
              <a:cs typeface="Roboto Condensed Light"/>
              <a:sym typeface="Roboto Condensed Light"/>
            </a:endParaRPr>
          </a:p>
          <a:p>
            <a:pPr indent="0" lvl="0" marL="914400" rtl="0" algn="r">
              <a:spcBef>
                <a:spcPts val="0"/>
              </a:spcBef>
              <a:spcAft>
                <a:spcPts val="0"/>
              </a:spcAft>
              <a:buNone/>
            </a:pPr>
            <a:r>
              <a:t/>
            </a:r>
            <a:endParaRPr sz="1300">
              <a:solidFill>
                <a:srgbClr val="FFFFFF"/>
              </a:solidFill>
              <a:latin typeface="Roboto Condensed Light"/>
              <a:ea typeface="Roboto Condensed Light"/>
              <a:cs typeface="Roboto Condensed Light"/>
              <a:sym typeface="Roboto Condensed Light"/>
            </a:endParaRPr>
          </a:p>
          <a:p>
            <a:pPr indent="-311150" lvl="0" marL="457200" rtl="0" algn="r">
              <a:spcBef>
                <a:spcPts val="0"/>
              </a:spcBef>
              <a:spcAft>
                <a:spcPts val="0"/>
              </a:spcAft>
              <a:buClr>
                <a:srgbClr val="FFFFFF"/>
              </a:buClr>
              <a:buSzPts val="1300"/>
              <a:buFont typeface="Roboto Condensed Light"/>
              <a:buChar char="●"/>
            </a:pPr>
            <a:r>
              <a:rPr lang="en" sz="1300">
                <a:solidFill>
                  <a:srgbClr val="FFFFFF"/>
                </a:solidFill>
                <a:latin typeface="Roboto Condensed Light"/>
                <a:ea typeface="Roboto Condensed Light"/>
                <a:cs typeface="Roboto Condensed Light"/>
                <a:sym typeface="Roboto Condensed Light"/>
              </a:rPr>
              <a:t>The type of  locations with more taxi affluence near them are overall universities (probably due to an elevate concentration of them, 65 in total, 34 unique areas with at least one)  </a:t>
            </a:r>
            <a:endParaRPr sz="1300">
              <a:solidFill>
                <a:srgbClr val="FFFFFF"/>
              </a:solidFill>
              <a:latin typeface="Roboto Condensed Light"/>
              <a:ea typeface="Roboto Condensed Light"/>
              <a:cs typeface="Roboto Condensed Light"/>
              <a:sym typeface="Roboto Condensed Light"/>
            </a:endParaRPr>
          </a:p>
          <a:p>
            <a:pPr indent="0" lvl="0" marL="914400" rtl="0" algn="r">
              <a:spcBef>
                <a:spcPts val="0"/>
              </a:spcBef>
              <a:spcAft>
                <a:spcPts val="0"/>
              </a:spcAft>
              <a:buNone/>
            </a:pPr>
            <a:r>
              <a:t/>
            </a:r>
            <a:endParaRPr sz="1300">
              <a:solidFill>
                <a:srgbClr val="FFFFFF"/>
              </a:solidFill>
              <a:latin typeface="Roboto Condensed Light"/>
              <a:ea typeface="Roboto Condensed Light"/>
              <a:cs typeface="Roboto Condensed Light"/>
              <a:sym typeface="Roboto Condensed Light"/>
            </a:endParaRPr>
          </a:p>
          <a:p>
            <a:pPr indent="-311150" lvl="0" marL="457200" rtl="0" algn="r">
              <a:spcBef>
                <a:spcPts val="0"/>
              </a:spcBef>
              <a:spcAft>
                <a:spcPts val="0"/>
              </a:spcAft>
              <a:buClr>
                <a:srgbClr val="FFFFFF"/>
              </a:buClr>
              <a:buSzPts val="1300"/>
              <a:buFont typeface="Roboto Condensed Light"/>
              <a:buChar char="●"/>
            </a:pPr>
            <a:r>
              <a:rPr lang="en" sz="1300">
                <a:solidFill>
                  <a:srgbClr val="FFFFFF"/>
                </a:solidFill>
                <a:latin typeface="Roboto Condensed Light"/>
                <a:ea typeface="Roboto Condensed Light"/>
                <a:cs typeface="Roboto Condensed Light"/>
                <a:sym typeface="Roboto Condensed Light"/>
              </a:rPr>
              <a:t>The data shows a relevant dip in the total number of taxis near points of interest </a:t>
            </a:r>
            <a:r>
              <a:rPr lang="en" sz="1300">
                <a:solidFill>
                  <a:srgbClr val="FFFFFF"/>
                </a:solidFill>
                <a:latin typeface="Roboto Condensed Light"/>
                <a:ea typeface="Roboto Condensed Light"/>
                <a:cs typeface="Roboto Condensed Light"/>
                <a:sym typeface="Roboto Condensed Light"/>
              </a:rPr>
              <a:t>around</a:t>
            </a:r>
            <a:r>
              <a:rPr lang="en" sz="1300">
                <a:solidFill>
                  <a:srgbClr val="FFFFFF"/>
                </a:solidFill>
                <a:latin typeface="Roboto Condensed Light"/>
                <a:ea typeface="Roboto Condensed Light"/>
                <a:cs typeface="Roboto Condensed Light"/>
                <a:sym typeface="Roboto Condensed Light"/>
              </a:rPr>
              <a:t> the time of the start of the chinese new year (tuesday), probably since its a day where most people stay at home with family  </a:t>
            </a:r>
            <a:endParaRPr sz="1300">
              <a:solidFill>
                <a:srgbClr val="FFFFFF"/>
              </a:solidFill>
              <a:latin typeface="Roboto Condensed Light"/>
              <a:ea typeface="Roboto Condensed Light"/>
              <a:cs typeface="Roboto Condensed Light"/>
              <a:sym typeface="Roboto Condensed Light"/>
            </a:endParaRPr>
          </a:p>
          <a:p>
            <a:pPr indent="0" lvl="0" marL="914400" rtl="0" algn="r">
              <a:spcBef>
                <a:spcPts val="0"/>
              </a:spcBef>
              <a:spcAft>
                <a:spcPts val="0"/>
              </a:spcAft>
              <a:buNone/>
            </a:pPr>
            <a:r>
              <a:t/>
            </a:r>
            <a:endParaRPr sz="1300">
              <a:solidFill>
                <a:srgbClr val="FFFFFF"/>
              </a:solidFill>
              <a:latin typeface="Roboto Condensed Light"/>
              <a:ea typeface="Roboto Condensed Light"/>
              <a:cs typeface="Roboto Condensed Light"/>
              <a:sym typeface="Roboto Condensed Light"/>
            </a:endParaRPr>
          </a:p>
          <a:p>
            <a:pPr indent="-311150" lvl="0" marL="457200" rtl="0" algn="r">
              <a:spcBef>
                <a:spcPts val="0"/>
              </a:spcBef>
              <a:spcAft>
                <a:spcPts val="0"/>
              </a:spcAft>
              <a:buClr>
                <a:srgbClr val="FFFFFF"/>
              </a:buClr>
              <a:buSzPts val="1300"/>
              <a:buFont typeface="Roboto Condensed Light"/>
              <a:buChar char="●"/>
            </a:pPr>
            <a:r>
              <a:rPr lang="en" sz="1300">
                <a:solidFill>
                  <a:srgbClr val="FFFFFF"/>
                </a:solidFill>
                <a:latin typeface="Roboto Condensed Light"/>
                <a:ea typeface="Roboto Condensed Light"/>
                <a:cs typeface="Roboto Condensed Light"/>
                <a:sym typeface="Roboto Condensed Light"/>
              </a:rPr>
              <a:t>Despite having small variances on the affluences of the different types, it does seem to follow a pattern along the week   </a:t>
            </a:r>
            <a:endParaRPr sz="1300">
              <a:solidFill>
                <a:srgbClr val="FFFFFF"/>
              </a:solidFill>
              <a:latin typeface="Roboto Condensed Light"/>
              <a:ea typeface="Roboto Condensed Light"/>
              <a:cs typeface="Roboto Condensed Light"/>
              <a:sym typeface="Roboto Condensed Light"/>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9" name="Shape 279"/>
        <p:cNvGrpSpPr/>
        <p:nvPr/>
      </p:nvGrpSpPr>
      <p:grpSpPr>
        <a:xfrm>
          <a:off x="0" y="0"/>
          <a:ext cx="0" cy="0"/>
          <a:chOff x="0" y="0"/>
          <a:chExt cx="0" cy="0"/>
        </a:xfrm>
      </p:grpSpPr>
      <p:sp>
        <p:nvSpPr>
          <p:cNvPr id="280" name="Google Shape;280;p39"/>
          <p:cNvSpPr txBox="1"/>
          <p:nvPr>
            <p:ph type="ctrTitle"/>
          </p:nvPr>
        </p:nvSpPr>
        <p:spPr>
          <a:xfrm flipH="1">
            <a:off x="-100" y="507400"/>
            <a:ext cx="8394900" cy="6705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Affluence to Universities during the day</a:t>
            </a:r>
            <a:endParaRPr/>
          </a:p>
        </p:txBody>
      </p:sp>
      <p:pic>
        <p:nvPicPr>
          <p:cNvPr id="281" name="Google Shape;281;p39"/>
          <p:cNvPicPr preferRelativeResize="0"/>
          <p:nvPr/>
        </p:nvPicPr>
        <p:blipFill>
          <a:blip r:embed="rId3">
            <a:alphaModFix/>
          </a:blip>
          <a:stretch>
            <a:fillRect/>
          </a:stretch>
        </p:blipFill>
        <p:spPr>
          <a:xfrm>
            <a:off x="1753825" y="1177900"/>
            <a:ext cx="5636357" cy="3660799"/>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5" name="Shape 285"/>
        <p:cNvGrpSpPr/>
        <p:nvPr/>
      </p:nvGrpSpPr>
      <p:grpSpPr>
        <a:xfrm>
          <a:off x="0" y="0"/>
          <a:ext cx="0" cy="0"/>
          <a:chOff x="0" y="0"/>
          <a:chExt cx="0" cy="0"/>
        </a:xfrm>
      </p:grpSpPr>
      <p:sp>
        <p:nvSpPr>
          <p:cNvPr id="286" name="Google Shape;286;p40"/>
          <p:cNvSpPr txBox="1"/>
          <p:nvPr>
            <p:ph type="ctrTitle"/>
          </p:nvPr>
        </p:nvSpPr>
        <p:spPr>
          <a:xfrm flipH="1">
            <a:off x="124400" y="507400"/>
            <a:ext cx="8270400" cy="6705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solidFill>
                  <a:schemeClr val="lt1"/>
                </a:solidFill>
              </a:rPr>
              <a:t>Conclusions</a:t>
            </a:r>
            <a:endParaRPr/>
          </a:p>
        </p:txBody>
      </p:sp>
      <p:sp>
        <p:nvSpPr>
          <p:cNvPr id="287" name="Google Shape;287;p40"/>
          <p:cNvSpPr txBox="1"/>
          <p:nvPr/>
        </p:nvSpPr>
        <p:spPr>
          <a:xfrm>
            <a:off x="399825" y="1343100"/>
            <a:ext cx="8385600" cy="3484500"/>
          </a:xfrm>
          <a:prstGeom prst="rect">
            <a:avLst/>
          </a:prstGeom>
          <a:noFill/>
          <a:ln>
            <a:noFill/>
          </a:ln>
        </p:spPr>
        <p:txBody>
          <a:bodyPr anchorCtr="0" anchor="t" bIns="91425" lIns="91425" spcFirstLastPara="1" rIns="91425" wrap="square" tIns="91425">
            <a:noAutofit/>
          </a:bodyPr>
          <a:lstStyle/>
          <a:p>
            <a:pPr indent="0" lvl="0" marL="914400" rtl="0" algn="r">
              <a:spcBef>
                <a:spcPts val="0"/>
              </a:spcBef>
              <a:spcAft>
                <a:spcPts val="0"/>
              </a:spcAft>
              <a:buNone/>
            </a:pPr>
            <a:r>
              <a:t/>
            </a:r>
            <a:endParaRPr sz="1800">
              <a:solidFill>
                <a:srgbClr val="FFFFFF"/>
              </a:solidFill>
              <a:latin typeface="Roboto Condensed Light"/>
              <a:ea typeface="Roboto Condensed Light"/>
              <a:cs typeface="Roboto Condensed Light"/>
              <a:sym typeface="Roboto Condensed Light"/>
            </a:endParaRPr>
          </a:p>
          <a:p>
            <a:pPr indent="0" lvl="0" marL="914400" rtl="0" algn="r">
              <a:spcBef>
                <a:spcPts val="0"/>
              </a:spcBef>
              <a:spcAft>
                <a:spcPts val="0"/>
              </a:spcAft>
              <a:buNone/>
            </a:pPr>
            <a:r>
              <a:rPr lang="en" sz="1800">
                <a:solidFill>
                  <a:srgbClr val="FFFFFF"/>
                </a:solidFill>
                <a:latin typeface="Roboto Condensed Light"/>
                <a:ea typeface="Roboto Condensed Light"/>
                <a:cs typeface="Roboto Condensed Light"/>
                <a:sym typeface="Roboto Condensed Light"/>
              </a:rPr>
              <a:t>Our </a:t>
            </a:r>
            <a:r>
              <a:rPr lang="en" sz="1800">
                <a:solidFill>
                  <a:srgbClr val="FFFFFF"/>
                </a:solidFill>
                <a:latin typeface="Roboto Condensed Light"/>
                <a:ea typeface="Roboto Condensed Light"/>
                <a:cs typeface="Roboto Condensed Light"/>
                <a:sym typeface="Roboto Condensed Light"/>
              </a:rPr>
              <a:t>hypothesis</a:t>
            </a:r>
            <a:r>
              <a:rPr lang="en" sz="1800">
                <a:solidFill>
                  <a:srgbClr val="FFFFFF"/>
                </a:solidFill>
                <a:latin typeface="Roboto Condensed Light"/>
                <a:ea typeface="Roboto Condensed Light"/>
                <a:cs typeface="Roboto Condensed Light"/>
                <a:sym typeface="Roboto Condensed Light"/>
              </a:rPr>
              <a:t> was partially supported by the data obtained and we can </a:t>
            </a:r>
            <a:r>
              <a:rPr lang="en" sz="1800">
                <a:solidFill>
                  <a:schemeClr val="lt1"/>
                </a:solidFill>
                <a:latin typeface="Roboto Condensed Light"/>
                <a:ea typeface="Roboto Condensed Light"/>
                <a:cs typeface="Roboto Condensed Light"/>
                <a:sym typeface="Roboto Condensed Light"/>
              </a:rPr>
              <a:t>still </a:t>
            </a:r>
            <a:r>
              <a:rPr lang="en" sz="1800">
                <a:solidFill>
                  <a:srgbClr val="FFFFFF"/>
                </a:solidFill>
                <a:latin typeface="Roboto Condensed Light"/>
                <a:ea typeface="Roboto Condensed Light"/>
                <a:cs typeface="Roboto Condensed Light"/>
                <a:sym typeface="Roboto Condensed Light"/>
              </a:rPr>
              <a:t>infer some more interesting facts about it, some of those can be interesting especially to the taxi industry. The most obvious one is the points of interest with most affluence, what can help taxists better decide on places to search for passengers</a:t>
            </a:r>
            <a:r>
              <a:rPr lang="en" sz="1800">
                <a:solidFill>
                  <a:srgbClr val="FFFFFF"/>
                </a:solidFill>
                <a:latin typeface="Roboto Condensed Light"/>
                <a:ea typeface="Roboto Condensed Light"/>
                <a:cs typeface="Roboto Condensed Light"/>
                <a:sym typeface="Roboto Condensed Light"/>
              </a:rPr>
              <a:t>.</a:t>
            </a:r>
            <a:r>
              <a:rPr lang="en" sz="1800">
                <a:solidFill>
                  <a:srgbClr val="FFFFFF"/>
                </a:solidFill>
                <a:latin typeface="Roboto Condensed Light"/>
                <a:ea typeface="Roboto Condensed Light"/>
                <a:cs typeface="Roboto Condensed Light"/>
                <a:sym typeface="Roboto Condensed Light"/>
              </a:rPr>
              <a:t>  </a:t>
            </a:r>
            <a:endParaRPr sz="1800">
              <a:solidFill>
                <a:srgbClr val="FFFFFF"/>
              </a:solidFill>
              <a:latin typeface="Roboto Condensed Light"/>
              <a:ea typeface="Roboto Condensed Light"/>
              <a:cs typeface="Roboto Condensed Light"/>
              <a:sym typeface="Roboto Condensed Ligh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4" name="Shape 144"/>
        <p:cNvGrpSpPr/>
        <p:nvPr/>
      </p:nvGrpSpPr>
      <p:grpSpPr>
        <a:xfrm>
          <a:off x="0" y="0"/>
          <a:ext cx="0" cy="0"/>
          <a:chOff x="0" y="0"/>
          <a:chExt cx="0" cy="0"/>
        </a:xfrm>
      </p:grpSpPr>
      <p:sp>
        <p:nvSpPr>
          <p:cNvPr id="145" name="Google Shape;145;p19"/>
          <p:cNvSpPr txBox="1"/>
          <p:nvPr>
            <p:ph type="ctrTitle"/>
          </p:nvPr>
        </p:nvSpPr>
        <p:spPr>
          <a:xfrm flipH="1">
            <a:off x="-100" y="507400"/>
            <a:ext cx="8394900" cy="6705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Case Study</a:t>
            </a:r>
            <a:endParaRPr/>
          </a:p>
        </p:txBody>
      </p:sp>
      <p:sp>
        <p:nvSpPr>
          <p:cNvPr id="146" name="Google Shape;146;p19"/>
          <p:cNvSpPr/>
          <p:nvPr/>
        </p:nvSpPr>
        <p:spPr>
          <a:xfrm rot="5400000">
            <a:off x="3214694" y="1649346"/>
            <a:ext cx="2714627" cy="2607434"/>
          </a:xfrm>
          <a:custGeom>
            <a:rect b="b" l="l" r="r" t="t"/>
            <a:pathLst>
              <a:path extrusionOk="0" h="27693" w="31949">
                <a:moveTo>
                  <a:pt x="7959" y="1"/>
                </a:moveTo>
                <a:lnTo>
                  <a:pt x="1" y="13846"/>
                </a:lnTo>
                <a:lnTo>
                  <a:pt x="7959" y="27692"/>
                </a:lnTo>
                <a:lnTo>
                  <a:pt x="23991" y="27692"/>
                </a:lnTo>
                <a:lnTo>
                  <a:pt x="31949" y="13846"/>
                </a:lnTo>
                <a:lnTo>
                  <a:pt x="23991" y="1"/>
                </a:lnTo>
                <a:close/>
              </a:path>
            </a:pathLst>
          </a:custGeom>
          <a:gradFill>
            <a:gsLst>
              <a:gs pos="0">
                <a:srgbClr val="FFFFFF">
                  <a:alpha val="0"/>
                </a:srgbClr>
              </a:gs>
              <a:gs pos="100000">
                <a:srgbClr val="FFFFFF">
                  <a:alpha val="39215"/>
                </a:srgbClr>
              </a:gs>
            </a:gsLst>
            <a:path path="circle">
              <a:fillToRect b="50%" l="50%" r="50%" t="50%"/>
            </a:path>
            <a:tileRect/>
          </a:gra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9"/>
          <p:cNvSpPr txBox="1"/>
          <p:nvPr/>
        </p:nvSpPr>
        <p:spPr>
          <a:xfrm>
            <a:off x="3359250" y="2247625"/>
            <a:ext cx="2425500" cy="141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FFFFFF"/>
                </a:solidFill>
                <a:latin typeface="Roboto Condensed"/>
                <a:ea typeface="Roboto Condensed"/>
                <a:cs typeface="Roboto Condensed"/>
                <a:sym typeface="Roboto Condensed"/>
              </a:rPr>
              <a:t>Is there any differences in affluences to certain points of interest along the day and/or week?</a:t>
            </a:r>
            <a:endParaRPr b="1" sz="1800">
              <a:solidFill>
                <a:srgbClr val="FFFFFF"/>
              </a:solidFill>
              <a:latin typeface="Roboto Condensed"/>
              <a:ea typeface="Roboto Condensed"/>
              <a:cs typeface="Roboto Condensed"/>
              <a:sym typeface="Roboto Condensed"/>
            </a:endParaRPr>
          </a:p>
        </p:txBody>
      </p:sp>
      <p:sp>
        <p:nvSpPr>
          <p:cNvPr id="148" name="Google Shape;148;p19"/>
          <p:cNvSpPr/>
          <p:nvPr/>
        </p:nvSpPr>
        <p:spPr>
          <a:xfrm rot="5400000">
            <a:off x="22764" y="1718976"/>
            <a:ext cx="1776125" cy="1750198"/>
          </a:xfrm>
          <a:custGeom>
            <a:rect b="b" l="l" r="r" t="t"/>
            <a:pathLst>
              <a:path extrusionOk="0" h="27693" w="31949">
                <a:moveTo>
                  <a:pt x="7959" y="1"/>
                </a:moveTo>
                <a:lnTo>
                  <a:pt x="1" y="13846"/>
                </a:lnTo>
                <a:lnTo>
                  <a:pt x="7959" y="27692"/>
                </a:lnTo>
                <a:lnTo>
                  <a:pt x="23991" y="27692"/>
                </a:lnTo>
                <a:lnTo>
                  <a:pt x="31949" y="13846"/>
                </a:lnTo>
                <a:lnTo>
                  <a:pt x="23991" y="1"/>
                </a:lnTo>
                <a:close/>
              </a:path>
            </a:pathLst>
          </a:custGeom>
          <a:gradFill>
            <a:gsLst>
              <a:gs pos="0">
                <a:srgbClr val="FFFFFF">
                  <a:alpha val="0"/>
                </a:srgbClr>
              </a:gs>
              <a:gs pos="100000">
                <a:srgbClr val="FFFFFF">
                  <a:alpha val="39215"/>
                </a:srgbClr>
              </a:gs>
            </a:gsLst>
            <a:path path="circle">
              <a:fillToRect b="50%" l="50%" r="50%" t="50%"/>
            </a:path>
            <a:tileRect/>
          </a:gra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9"/>
          <p:cNvSpPr txBox="1"/>
          <p:nvPr/>
        </p:nvSpPr>
        <p:spPr>
          <a:xfrm>
            <a:off x="200454" y="1998133"/>
            <a:ext cx="1599300" cy="79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FFFFFF"/>
                </a:solidFill>
                <a:latin typeface="Roboto Condensed"/>
                <a:ea typeface="Roboto Condensed"/>
                <a:cs typeface="Roboto Condensed"/>
                <a:sym typeface="Roboto Condensed"/>
              </a:rPr>
              <a:t>Religious places are popular at the time</a:t>
            </a:r>
            <a:r>
              <a:rPr b="1" lang="en" sz="1800">
                <a:solidFill>
                  <a:srgbClr val="FFFFFF"/>
                </a:solidFill>
                <a:latin typeface="Roboto Condensed"/>
                <a:ea typeface="Roboto Condensed"/>
                <a:cs typeface="Roboto Condensed"/>
                <a:sym typeface="Roboto Condensed"/>
              </a:rPr>
              <a:t> ?</a:t>
            </a:r>
            <a:endParaRPr b="1" sz="1800">
              <a:solidFill>
                <a:srgbClr val="FFFFFF"/>
              </a:solidFill>
              <a:latin typeface="Roboto Condensed"/>
              <a:ea typeface="Roboto Condensed"/>
              <a:cs typeface="Roboto Condensed"/>
              <a:sym typeface="Roboto Condensed"/>
            </a:endParaRPr>
          </a:p>
        </p:txBody>
      </p:sp>
      <p:cxnSp>
        <p:nvCxnSpPr>
          <p:cNvPr id="150" name="Google Shape;150;p19"/>
          <p:cNvCxnSpPr/>
          <p:nvPr/>
        </p:nvCxnSpPr>
        <p:spPr>
          <a:xfrm flipH="1">
            <a:off x="1232200" y="2271425"/>
            <a:ext cx="2036100" cy="1053600"/>
          </a:xfrm>
          <a:prstGeom prst="straightConnector1">
            <a:avLst/>
          </a:prstGeom>
          <a:noFill/>
          <a:ln cap="flat" cmpd="sng" w="19050">
            <a:solidFill>
              <a:srgbClr val="FFFFFF"/>
            </a:solidFill>
            <a:prstDash val="solid"/>
            <a:round/>
            <a:headEnd len="med" w="med" type="none"/>
            <a:tailEnd len="med" w="med" type="none"/>
          </a:ln>
        </p:spPr>
      </p:cxnSp>
      <p:sp>
        <p:nvSpPr>
          <p:cNvPr id="151" name="Google Shape;151;p19"/>
          <p:cNvSpPr/>
          <p:nvPr/>
        </p:nvSpPr>
        <p:spPr>
          <a:xfrm rot="5400000">
            <a:off x="7331314" y="2431126"/>
            <a:ext cx="1776125" cy="1750198"/>
          </a:xfrm>
          <a:custGeom>
            <a:rect b="b" l="l" r="r" t="t"/>
            <a:pathLst>
              <a:path extrusionOk="0" h="27693" w="31949">
                <a:moveTo>
                  <a:pt x="7959" y="1"/>
                </a:moveTo>
                <a:lnTo>
                  <a:pt x="1" y="13846"/>
                </a:lnTo>
                <a:lnTo>
                  <a:pt x="7959" y="27692"/>
                </a:lnTo>
                <a:lnTo>
                  <a:pt x="23991" y="27692"/>
                </a:lnTo>
                <a:lnTo>
                  <a:pt x="31949" y="13846"/>
                </a:lnTo>
                <a:lnTo>
                  <a:pt x="23991" y="1"/>
                </a:lnTo>
                <a:close/>
              </a:path>
            </a:pathLst>
          </a:custGeom>
          <a:gradFill>
            <a:gsLst>
              <a:gs pos="0">
                <a:srgbClr val="FFFFFF">
                  <a:alpha val="0"/>
                </a:srgbClr>
              </a:gs>
              <a:gs pos="100000">
                <a:srgbClr val="FFFFFF">
                  <a:alpha val="39215"/>
                </a:srgbClr>
              </a:gs>
            </a:gsLst>
            <a:path path="circle">
              <a:fillToRect b="50%" l="50%" r="50%" t="50%"/>
            </a:path>
            <a:tileRect/>
          </a:gra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9"/>
          <p:cNvSpPr txBox="1"/>
          <p:nvPr/>
        </p:nvSpPr>
        <p:spPr>
          <a:xfrm>
            <a:off x="7509004" y="2710283"/>
            <a:ext cx="1599300" cy="79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FFFFFF"/>
                </a:solidFill>
                <a:latin typeface="Roboto Condensed"/>
                <a:ea typeface="Roboto Condensed"/>
                <a:cs typeface="Roboto Condensed"/>
                <a:sym typeface="Roboto Condensed"/>
              </a:rPr>
              <a:t>Affluence to </a:t>
            </a:r>
            <a:r>
              <a:rPr b="1" lang="en" sz="1800">
                <a:solidFill>
                  <a:srgbClr val="FFFFFF"/>
                </a:solidFill>
                <a:latin typeface="Roboto Condensed"/>
                <a:ea typeface="Roboto Condensed"/>
                <a:cs typeface="Roboto Condensed"/>
                <a:sym typeface="Roboto Condensed"/>
              </a:rPr>
              <a:t>touristic</a:t>
            </a:r>
            <a:r>
              <a:rPr b="1" lang="en" sz="1800">
                <a:solidFill>
                  <a:srgbClr val="FFFFFF"/>
                </a:solidFill>
                <a:latin typeface="Roboto Condensed"/>
                <a:ea typeface="Roboto Condensed"/>
                <a:cs typeface="Roboto Condensed"/>
                <a:sym typeface="Roboto Condensed"/>
              </a:rPr>
              <a:t> places varies during the week</a:t>
            </a:r>
            <a:endParaRPr b="1" sz="1800">
              <a:solidFill>
                <a:srgbClr val="FFFFFF"/>
              </a:solidFill>
              <a:latin typeface="Roboto Condensed"/>
              <a:ea typeface="Roboto Condensed"/>
              <a:cs typeface="Roboto Condensed"/>
              <a:sym typeface="Roboto Condensed"/>
            </a:endParaRPr>
          </a:p>
        </p:txBody>
      </p:sp>
      <p:cxnSp>
        <p:nvCxnSpPr>
          <p:cNvPr id="153" name="Google Shape;153;p19"/>
          <p:cNvCxnSpPr/>
          <p:nvPr/>
        </p:nvCxnSpPr>
        <p:spPr>
          <a:xfrm flipH="1">
            <a:off x="5855600" y="2589300"/>
            <a:ext cx="2036100" cy="1053600"/>
          </a:xfrm>
          <a:prstGeom prst="straightConnector1">
            <a:avLst/>
          </a:prstGeom>
          <a:noFill/>
          <a:ln cap="flat" cmpd="sng" w="19050">
            <a:solidFill>
              <a:srgbClr val="FFFFFF"/>
            </a:solidFill>
            <a:prstDash val="solid"/>
            <a:round/>
            <a:headEnd len="med" w="med" type="none"/>
            <a:tailEnd len="med" w="med" type="none"/>
          </a:ln>
        </p:spPr>
      </p:cxn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7" name="Shape 157"/>
        <p:cNvGrpSpPr/>
        <p:nvPr/>
      </p:nvGrpSpPr>
      <p:grpSpPr>
        <a:xfrm>
          <a:off x="0" y="0"/>
          <a:ext cx="0" cy="0"/>
          <a:chOff x="0" y="0"/>
          <a:chExt cx="0" cy="0"/>
        </a:xfrm>
      </p:grpSpPr>
      <p:sp>
        <p:nvSpPr>
          <p:cNvPr id="158" name="Google Shape;158;p20"/>
          <p:cNvSpPr txBox="1"/>
          <p:nvPr>
            <p:ph type="ctrTitle"/>
          </p:nvPr>
        </p:nvSpPr>
        <p:spPr>
          <a:xfrm>
            <a:off x="1250675" y="1851425"/>
            <a:ext cx="6658800" cy="670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Methodology</a:t>
            </a:r>
            <a:endParaRPr/>
          </a:p>
        </p:txBody>
      </p:sp>
      <p:sp>
        <p:nvSpPr>
          <p:cNvPr id="159" name="Google Shape;159;p20"/>
          <p:cNvSpPr txBox="1"/>
          <p:nvPr>
            <p:ph idx="1" type="subTitle"/>
          </p:nvPr>
        </p:nvSpPr>
        <p:spPr>
          <a:xfrm>
            <a:off x="3114750" y="2640476"/>
            <a:ext cx="2930700" cy="651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3" name="Shape 163"/>
        <p:cNvGrpSpPr/>
        <p:nvPr/>
      </p:nvGrpSpPr>
      <p:grpSpPr>
        <a:xfrm>
          <a:off x="0" y="0"/>
          <a:ext cx="0" cy="0"/>
          <a:chOff x="0" y="0"/>
          <a:chExt cx="0" cy="0"/>
        </a:xfrm>
      </p:grpSpPr>
      <p:sp>
        <p:nvSpPr>
          <p:cNvPr id="164" name="Google Shape;164;p21"/>
          <p:cNvSpPr txBox="1"/>
          <p:nvPr>
            <p:ph type="ctrTitle"/>
          </p:nvPr>
        </p:nvSpPr>
        <p:spPr>
          <a:xfrm flipH="1">
            <a:off x="-100" y="507400"/>
            <a:ext cx="8394900" cy="6705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Approach to the problem</a:t>
            </a:r>
            <a:endParaRPr/>
          </a:p>
        </p:txBody>
      </p:sp>
      <p:sp>
        <p:nvSpPr>
          <p:cNvPr id="165" name="Google Shape;165;p21"/>
          <p:cNvSpPr txBox="1"/>
          <p:nvPr/>
        </p:nvSpPr>
        <p:spPr>
          <a:xfrm>
            <a:off x="3189875" y="1343100"/>
            <a:ext cx="5595300" cy="3484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800">
                <a:solidFill>
                  <a:srgbClr val="FFFFFF"/>
                </a:solidFill>
                <a:latin typeface="Roboto Condensed Light"/>
                <a:ea typeface="Roboto Condensed Light"/>
                <a:cs typeface="Roboto Condensed Light"/>
                <a:sym typeface="Roboto Condensed Light"/>
              </a:rPr>
              <a:t>Since we wanted to work with counts of taxis near location, we decided that the best way to capture that concept was to divide the city of Beijing in small areas that would only contain a handful of locations and count the number of taxis at a certain point in time. </a:t>
            </a:r>
            <a:endParaRPr sz="1800">
              <a:solidFill>
                <a:srgbClr val="FFFFFF"/>
              </a:solidFill>
              <a:latin typeface="Roboto Condensed Light"/>
              <a:ea typeface="Roboto Condensed Light"/>
              <a:cs typeface="Roboto Condensed Light"/>
              <a:sym typeface="Roboto Condensed Light"/>
            </a:endParaRPr>
          </a:p>
          <a:p>
            <a:pPr indent="0" lvl="0" marL="0" rtl="0" algn="r">
              <a:spcBef>
                <a:spcPts val="0"/>
              </a:spcBef>
              <a:spcAft>
                <a:spcPts val="0"/>
              </a:spcAft>
              <a:buNone/>
            </a:pPr>
            <a:r>
              <a:t/>
            </a:r>
            <a:endParaRPr sz="1800">
              <a:solidFill>
                <a:srgbClr val="FFFFFF"/>
              </a:solidFill>
              <a:latin typeface="Roboto Condensed Light"/>
              <a:ea typeface="Roboto Condensed Light"/>
              <a:cs typeface="Roboto Condensed Light"/>
              <a:sym typeface="Roboto Condensed Light"/>
            </a:endParaRPr>
          </a:p>
          <a:p>
            <a:pPr indent="0" lvl="0" marL="0" rtl="0" algn="r">
              <a:spcBef>
                <a:spcPts val="0"/>
              </a:spcBef>
              <a:spcAft>
                <a:spcPts val="0"/>
              </a:spcAft>
              <a:buNone/>
            </a:pPr>
            <a:r>
              <a:rPr lang="en" sz="1800">
                <a:solidFill>
                  <a:srgbClr val="FFFFFF"/>
                </a:solidFill>
                <a:latin typeface="Roboto Condensed Light"/>
                <a:ea typeface="Roboto Condensed Light"/>
                <a:cs typeface="Roboto Condensed Light"/>
                <a:sym typeface="Roboto Condensed Light"/>
              </a:rPr>
              <a:t>To tackle this problem we decided to use UBER’s library “H3”, that divides the globe into hexagons, with a </a:t>
            </a:r>
            <a:r>
              <a:rPr lang="en" sz="1800">
                <a:solidFill>
                  <a:srgbClr val="FFFFFF"/>
                </a:solidFill>
                <a:latin typeface="Roboto Condensed Light"/>
                <a:ea typeface="Roboto Condensed Light"/>
                <a:cs typeface="Roboto Condensed Light"/>
                <a:sym typeface="Roboto Condensed Light"/>
              </a:rPr>
              <a:t>parameterizable</a:t>
            </a:r>
            <a:r>
              <a:rPr lang="en" sz="1800">
                <a:solidFill>
                  <a:srgbClr val="FFFFFF"/>
                </a:solidFill>
                <a:latin typeface="Roboto Condensed Light"/>
                <a:ea typeface="Roboto Condensed Light"/>
                <a:cs typeface="Roboto Condensed Light"/>
                <a:sym typeface="Roboto Condensed Light"/>
              </a:rPr>
              <a:t> granularity (in our case we used hexagons that cover a city block).    </a:t>
            </a:r>
            <a:endParaRPr sz="1800">
              <a:solidFill>
                <a:srgbClr val="FFFFFF"/>
              </a:solidFill>
              <a:latin typeface="Roboto Condensed Light"/>
              <a:ea typeface="Roboto Condensed Light"/>
              <a:cs typeface="Roboto Condensed Light"/>
              <a:sym typeface="Roboto Condensed Light"/>
            </a:endParaRPr>
          </a:p>
          <a:p>
            <a:pPr indent="0" lvl="0" marL="0" rtl="0" algn="r">
              <a:spcBef>
                <a:spcPts val="0"/>
              </a:spcBef>
              <a:spcAft>
                <a:spcPts val="0"/>
              </a:spcAft>
              <a:buNone/>
            </a:pPr>
            <a:r>
              <a:t/>
            </a:r>
            <a:endParaRPr sz="1800">
              <a:solidFill>
                <a:srgbClr val="FFFFFF"/>
              </a:solidFill>
              <a:latin typeface="Roboto Condensed Light"/>
              <a:ea typeface="Roboto Condensed Light"/>
              <a:cs typeface="Roboto Condensed Light"/>
              <a:sym typeface="Roboto Condensed Light"/>
            </a:endParaRPr>
          </a:p>
          <a:p>
            <a:pPr indent="0" lvl="0" marL="0" rtl="0" algn="r">
              <a:spcBef>
                <a:spcPts val="0"/>
              </a:spcBef>
              <a:spcAft>
                <a:spcPts val="0"/>
              </a:spcAft>
              <a:buNone/>
            </a:pPr>
            <a:r>
              <a:t/>
            </a:r>
            <a:endParaRPr sz="1800">
              <a:solidFill>
                <a:srgbClr val="FFFFFF"/>
              </a:solidFill>
              <a:latin typeface="Roboto Condensed Light"/>
              <a:ea typeface="Roboto Condensed Light"/>
              <a:cs typeface="Roboto Condensed Light"/>
              <a:sym typeface="Roboto Condensed Light"/>
            </a:endParaRPr>
          </a:p>
        </p:txBody>
      </p:sp>
      <p:pic>
        <p:nvPicPr>
          <p:cNvPr id="166" name="Google Shape;166;p21"/>
          <p:cNvPicPr preferRelativeResize="0"/>
          <p:nvPr/>
        </p:nvPicPr>
        <p:blipFill>
          <a:blip r:embed="rId3">
            <a:alphaModFix/>
          </a:blip>
          <a:stretch>
            <a:fillRect/>
          </a:stretch>
        </p:blipFill>
        <p:spPr>
          <a:xfrm>
            <a:off x="304800" y="2131475"/>
            <a:ext cx="2885074" cy="269613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0" name="Shape 170"/>
        <p:cNvGrpSpPr/>
        <p:nvPr/>
      </p:nvGrpSpPr>
      <p:grpSpPr>
        <a:xfrm>
          <a:off x="0" y="0"/>
          <a:ext cx="0" cy="0"/>
          <a:chOff x="0" y="0"/>
          <a:chExt cx="0" cy="0"/>
        </a:xfrm>
      </p:grpSpPr>
      <p:sp>
        <p:nvSpPr>
          <p:cNvPr id="171" name="Google Shape;171;p22"/>
          <p:cNvSpPr txBox="1"/>
          <p:nvPr>
            <p:ph type="ctrTitle"/>
          </p:nvPr>
        </p:nvSpPr>
        <p:spPr>
          <a:xfrm flipH="1">
            <a:off x="-100" y="507400"/>
            <a:ext cx="8394900" cy="6705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Approach to the problem</a:t>
            </a:r>
            <a:endParaRPr/>
          </a:p>
        </p:txBody>
      </p:sp>
      <p:sp>
        <p:nvSpPr>
          <p:cNvPr id="172" name="Google Shape;172;p22"/>
          <p:cNvSpPr txBox="1"/>
          <p:nvPr/>
        </p:nvSpPr>
        <p:spPr>
          <a:xfrm>
            <a:off x="3189875" y="1343100"/>
            <a:ext cx="5595300" cy="3484500"/>
          </a:xfrm>
          <a:prstGeom prst="rect">
            <a:avLst/>
          </a:prstGeom>
          <a:noFill/>
          <a:ln>
            <a:noFill/>
          </a:ln>
        </p:spPr>
        <p:txBody>
          <a:bodyPr anchorCtr="0" anchor="t" bIns="91425" lIns="91425" spcFirstLastPara="1" rIns="91425" wrap="square" tIns="91425">
            <a:noAutofit/>
          </a:bodyPr>
          <a:lstStyle/>
          <a:p>
            <a:pPr indent="-342900" lvl="0" marL="457200" rtl="0" algn="r">
              <a:spcBef>
                <a:spcPts val="0"/>
              </a:spcBef>
              <a:spcAft>
                <a:spcPts val="0"/>
              </a:spcAft>
              <a:buClr>
                <a:srgbClr val="FFFFFF"/>
              </a:buClr>
              <a:buSzPts val="1800"/>
              <a:buFont typeface="Roboto Condensed Light"/>
              <a:buChar char="●"/>
            </a:pPr>
            <a:r>
              <a:rPr lang="en" sz="1800">
                <a:solidFill>
                  <a:srgbClr val="FFFFFF"/>
                </a:solidFill>
                <a:latin typeface="Roboto Condensed Light"/>
                <a:ea typeface="Roboto Condensed Light"/>
                <a:cs typeface="Roboto Condensed Light"/>
                <a:sym typeface="Roboto Condensed Light"/>
              </a:rPr>
              <a:t>Divide the city of Beijing into small areas using Uber’s H3 library</a:t>
            </a:r>
            <a:endParaRPr sz="1800">
              <a:solidFill>
                <a:srgbClr val="FFFFFF"/>
              </a:solidFill>
              <a:latin typeface="Roboto Condensed Light"/>
              <a:ea typeface="Roboto Condensed Light"/>
              <a:cs typeface="Roboto Condensed Light"/>
              <a:sym typeface="Roboto Condensed Light"/>
            </a:endParaRPr>
          </a:p>
          <a:p>
            <a:pPr indent="0" lvl="0" marL="914400" rtl="0" algn="r">
              <a:spcBef>
                <a:spcPts val="0"/>
              </a:spcBef>
              <a:spcAft>
                <a:spcPts val="0"/>
              </a:spcAft>
              <a:buNone/>
            </a:pPr>
            <a:r>
              <a:t/>
            </a:r>
            <a:endParaRPr sz="1800">
              <a:solidFill>
                <a:srgbClr val="FFFFFF"/>
              </a:solidFill>
              <a:latin typeface="Roboto Condensed Light"/>
              <a:ea typeface="Roboto Condensed Light"/>
              <a:cs typeface="Roboto Condensed Light"/>
              <a:sym typeface="Roboto Condensed Light"/>
            </a:endParaRPr>
          </a:p>
          <a:p>
            <a:pPr indent="-342900" lvl="0" marL="457200" rtl="0" algn="r">
              <a:spcBef>
                <a:spcPts val="0"/>
              </a:spcBef>
              <a:spcAft>
                <a:spcPts val="0"/>
              </a:spcAft>
              <a:buClr>
                <a:srgbClr val="FFFFFF"/>
              </a:buClr>
              <a:buSzPts val="1800"/>
              <a:buFont typeface="Roboto Condensed Light"/>
              <a:buChar char="●"/>
            </a:pPr>
            <a:r>
              <a:rPr lang="en" sz="1800">
                <a:solidFill>
                  <a:srgbClr val="FFFFFF"/>
                </a:solidFill>
                <a:latin typeface="Roboto Condensed Light"/>
                <a:ea typeface="Roboto Condensed Light"/>
                <a:cs typeface="Roboto Condensed Light"/>
                <a:sym typeface="Roboto Condensed Light"/>
              </a:rPr>
              <a:t>Obtaining the number of taxis on the areas that contains the location we want to study</a:t>
            </a:r>
            <a:endParaRPr sz="1800">
              <a:solidFill>
                <a:srgbClr val="FFFFFF"/>
              </a:solidFill>
              <a:latin typeface="Roboto Condensed Light"/>
              <a:ea typeface="Roboto Condensed Light"/>
              <a:cs typeface="Roboto Condensed Light"/>
              <a:sym typeface="Roboto Condensed Light"/>
            </a:endParaRPr>
          </a:p>
          <a:p>
            <a:pPr indent="0" lvl="0" marL="0" rtl="0" algn="r">
              <a:spcBef>
                <a:spcPts val="0"/>
              </a:spcBef>
              <a:spcAft>
                <a:spcPts val="0"/>
              </a:spcAft>
              <a:buNone/>
            </a:pPr>
            <a:r>
              <a:t/>
            </a:r>
            <a:endParaRPr sz="1800">
              <a:solidFill>
                <a:srgbClr val="FFFFFF"/>
              </a:solidFill>
              <a:latin typeface="Roboto Condensed Light"/>
              <a:ea typeface="Roboto Condensed Light"/>
              <a:cs typeface="Roboto Condensed Light"/>
              <a:sym typeface="Roboto Condensed Light"/>
            </a:endParaRPr>
          </a:p>
          <a:p>
            <a:pPr indent="-342900" lvl="0" marL="457200" rtl="0" algn="r">
              <a:spcBef>
                <a:spcPts val="0"/>
              </a:spcBef>
              <a:spcAft>
                <a:spcPts val="0"/>
              </a:spcAft>
              <a:buClr>
                <a:srgbClr val="FFFFFF"/>
              </a:buClr>
              <a:buSzPts val="1800"/>
              <a:buFont typeface="Roboto Condensed Light"/>
              <a:buChar char="●"/>
            </a:pPr>
            <a:r>
              <a:rPr lang="en" sz="1800">
                <a:solidFill>
                  <a:srgbClr val="FFFFFF"/>
                </a:solidFill>
                <a:latin typeface="Roboto Condensed Light"/>
                <a:ea typeface="Roboto Condensed Light"/>
                <a:cs typeface="Roboto Condensed Light"/>
                <a:sym typeface="Roboto Condensed Light"/>
              </a:rPr>
              <a:t>Analyze results by types of point of interest </a:t>
            </a:r>
            <a:endParaRPr sz="1800">
              <a:solidFill>
                <a:srgbClr val="FFFFFF"/>
              </a:solidFill>
              <a:latin typeface="Roboto Condensed Light"/>
              <a:ea typeface="Roboto Condensed Light"/>
              <a:cs typeface="Roboto Condensed Light"/>
              <a:sym typeface="Roboto Condensed Light"/>
            </a:endParaRPr>
          </a:p>
        </p:txBody>
      </p:sp>
      <p:pic>
        <p:nvPicPr>
          <p:cNvPr id="173" name="Google Shape;173;p22"/>
          <p:cNvPicPr preferRelativeResize="0"/>
          <p:nvPr/>
        </p:nvPicPr>
        <p:blipFill>
          <a:blip r:embed="rId3">
            <a:alphaModFix/>
          </a:blip>
          <a:stretch>
            <a:fillRect/>
          </a:stretch>
        </p:blipFill>
        <p:spPr>
          <a:xfrm>
            <a:off x="304800" y="2045825"/>
            <a:ext cx="2885074" cy="269613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7" name="Shape 177"/>
        <p:cNvGrpSpPr/>
        <p:nvPr/>
      </p:nvGrpSpPr>
      <p:grpSpPr>
        <a:xfrm>
          <a:off x="0" y="0"/>
          <a:ext cx="0" cy="0"/>
          <a:chOff x="0" y="0"/>
          <a:chExt cx="0" cy="0"/>
        </a:xfrm>
      </p:grpSpPr>
      <p:sp>
        <p:nvSpPr>
          <p:cNvPr id="178" name="Google Shape;178;p23"/>
          <p:cNvSpPr txBox="1"/>
          <p:nvPr>
            <p:ph type="ctrTitle"/>
          </p:nvPr>
        </p:nvSpPr>
        <p:spPr>
          <a:xfrm flipH="1">
            <a:off x="-100" y="507400"/>
            <a:ext cx="8394900" cy="6705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Pre processing</a:t>
            </a:r>
            <a:endParaRPr/>
          </a:p>
        </p:txBody>
      </p:sp>
      <p:sp>
        <p:nvSpPr>
          <p:cNvPr id="179" name="Google Shape;179;p23"/>
          <p:cNvSpPr txBox="1"/>
          <p:nvPr/>
        </p:nvSpPr>
        <p:spPr>
          <a:xfrm>
            <a:off x="3046300" y="1343100"/>
            <a:ext cx="5739000" cy="3484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800">
                <a:solidFill>
                  <a:srgbClr val="FFFFFF"/>
                </a:solidFill>
                <a:latin typeface="Roboto Condensed Light"/>
                <a:ea typeface="Roboto Condensed Light"/>
                <a:cs typeface="Roboto Condensed Light"/>
                <a:sym typeface="Roboto Condensed Light"/>
              </a:rPr>
              <a:t>To </a:t>
            </a:r>
            <a:r>
              <a:rPr lang="en" sz="1800">
                <a:solidFill>
                  <a:srgbClr val="FFFFFF"/>
                </a:solidFill>
                <a:latin typeface="Roboto Condensed Light"/>
                <a:ea typeface="Roboto Condensed Light"/>
                <a:cs typeface="Roboto Condensed Light"/>
                <a:sym typeface="Roboto Condensed Light"/>
              </a:rPr>
              <a:t>achieve</a:t>
            </a:r>
            <a:r>
              <a:rPr lang="en" sz="1800">
                <a:solidFill>
                  <a:srgbClr val="FFFFFF"/>
                </a:solidFill>
                <a:latin typeface="Roboto Condensed Light"/>
                <a:ea typeface="Roboto Condensed Light"/>
                <a:cs typeface="Roboto Condensed Light"/>
                <a:sym typeface="Roboto Condensed Light"/>
              </a:rPr>
              <a:t> </a:t>
            </a:r>
            <a:r>
              <a:rPr lang="en" sz="1800">
                <a:solidFill>
                  <a:srgbClr val="FFFFFF"/>
                </a:solidFill>
                <a:latin typeface="Roboto Condensed Light"/>
                <a:ea typeface="Roboto Condensed Light"/>
                <a:cs typeface="Roboto Condensed Light"/>
                <a:sym typeface="Roboto Condensed Light"/>
              </a:rPr>
              <a:t>our</a:t>
            </a:r>
            <a:r>
              <a:rPr lang="en" sz="1800">
                <a:solidFill>
                  <a:srgbClr val="FFFFFF"/>
                </a:solidFill>
                <a:latin typeface="Roboto Condensed Light"/>
                <a:ea typeface="Roboto Condensed Light"/>
                <a:cs typeface="Roboto Condensed Light"/>
                <a:sym typeface="Roboto Condensed Light"/>
              </a:rPr>
              <a:t> goals we </a:t>
            </a:r>
            <a:r>
              <a:rPr lang="en" sz="1800">
                <a:solidFill>
                  <a:srgbClr val="FFFFFF"/>
                </a:solidFill>
                <a:latin typeface="Roboto Condensed Light"/>
                <a:ea typeface="Roboto Condensed Light"/>
                <a:cs typeface="Roboto Condensed Light"/>
                <a:sym typeface="Roboto Condensed Light"/>
              </a:rPr>
              <a:t>need</a:t>
            </a:r>
            <a:r>
              <a:rPr lang="en" sz="1800">
                <a:solidFill>
                  <a:srgbClr val="FFFFFF"/>
                </a:solidFill>
                <a:latin typeface="Roboto Condensed Light"/>
                <a:ea typeface="Roboto Condensed Light"/>
                <a:cs typeface="Roboto Condensed Light"/>
                <a:sym typeface="Roboto Condensed Light"/>
              </a:rPr>
              <a:t> to add </a:t>
            </a:r>
            <a:r>
              <a:rPr lang="en" sz="1800">
                <a:solidFill>
                  <a:srgbClr val="FFFFFF"/>
                </a:solidFill>
                <a:latin typeface="Roboto Condensed Light"/>
                <a:ea typeface="Roboto Condensed Light"/>
                <a:cs typeface="Roboto Condensed Light"/>
                <a:sym typeface="Roboto Condensed Light"/>
              </a:rPr>
              <a:t>additional</a:t>
            </a:r>
            <a:r>
              <a:rPr lang="en" sz="1800">
                <a:solidFill>
                  <a:srgbClr val="FFFFFF"/>
                </a:solidFill>
                <a:latin typeface="Roboto Condensed Light"/>
                <a:ea typeface="Roboto Condensed Light"/>
                <a:cs typeface="Roboto Condensed Light"/>
                <a:sym typeface="Roboto Condensed Light"/>
              </a:rPr>
              <a:t> information to the one provided.</a:t>
            </a:r>
            <a:endParaRPr sz="1800">
              <a:solidFill>
                <a:srgbClr val="FFFFFF"/>
              </a:solidFill>
              <a:latin typeface="Roboto Condensed Light"/>
              <a:ea typeface="Roboto Condensed Light"/>
              <a:cs typeface="Roboto Condensed Light"/>
              <a:sym typeface="Roboto Condensed Light"/>
            </a:endParaRPr>
          </a:p>
          <a:p>
            <a:pPr indent="0" lvl="0" marL="0" rtl="0" algn="r">
              <a:spcBef>
                <a:spcPts val="0"/>
              </a:spcBef>
              <a:spcAft>
                <a:spcPts val="0"/>
              </a:spcAft>
              <a:buNone/>
            </a:pPr>
            <a:r>
              <a:t/>
            </a:r>
            <a:endParaRPr sz="1800">
              <a:solidFill>
                <a:srgbClr val="FFFFFF"/>
              </a:solidFill>
              <a:latin typeface="Roboto Condensed Light"/>
              <a:ea typeface="Roboto Condensed Light"/>
              <a:cs typeface="Roboto Condensed Light"/>
              <a:sym typeface="Roboto Condensed Light"/>
            </a:endParaRPr>
          </a:p>
          <a:p>
            <a:pPr indent="0" lvl="0" marL="0" rtl="0" algn="r">
              <a:spcBef>
                <a:spcPts val="0"/>
              </a:spcBef>
              <a:spcAft>
                <a:spcPts val="0"/>
              </a:spcAft>
              <a:buNone/>
            </a:pPr>
            <a:r>
              <a:rPr lang="en" sz="1800">
                <a:solidFill>
                  <a:srgbClr val="FFFFFF"/>
                </a:solidFill>
                <a:latin typeface="Roboto Condensed Light"/>
                <a:ea typeface="Roboto Condensed Light"/>
                <a:cs typeface="Roboto Condensed Light"/>
                <a:sym typeface="Roboto Condensed Light"/>
              </a:rPr>
              <a:t>For that </a:t>
            </a:r>
            <a:r>
              <a:rPr lang="en" sz="1800">
                <a:solidFill>
                  <a:srgbClr val="FFFFFF"/>
                </a:solidFill>
                <a:latin typeface="Roboto Condensed Light"/>
                <a:ea typeface="Roboto Condensed Light"/>
                <a:cs typeface="Roboto Condensed Light"/>
                <a:sym typeface="Roboto Condensed Light"/>
              </a:rPr>
              <a:t>purpose</a:t>
            </a:r>
            <a:r>
              <a:rPr lang="en" sz="1800">
                <a:solidFill>
                  <a:srgbClr val="FFFFFF"/>
                </a:solidFill>
                <a:latin typeface="Roboto Condensed Light"/>
                <a:ea typeface="Roboto Condensed Light"/>
                <a:cs typeface="Roboto Condensed Light"/>
                <a:sym typeface="Roboto Condensed Light"/>
              </a:rPr>
              <a:t> we mapped the coordinates of the given taxi to an H3 area, using the method </a:t>
            </a:r>
            <a:r>
              <a:rPr b="1" lang="en" sz="1800">
                <a:solidFill>
                  <a:srgbClr val="FFFFFF"/>
                </a:solidFill>
                <a:latin typeface="Roboto Condensed"/>
                <a:ea typeface="Roboto Condensed"/>
                <a:cs typeface="Roboto Condensed"/>
                <a:sym typeface="Roboto Condensed"/>
              </a:rPr>
              <a:t>geoToH3(lat,long,zoom)</a:t>
            </a:r>
            <a:endParaRPr b="1" sz="1800">
              <a:solidFill>
                <a:srgbClr val="FFFFFF"/>
              </a:solidFill>
              <a:latin typeface="Roboto Condensed"/>
              <a:ea typeface="Roboto Condensed"/>
              <a:cs typeface="Roboto Condensed"/>
              <a:sym typeface="Roboto Condensed"/>
            </a:endParaRPr>
          </a:p>
          <a:p>
            <a:pPr indent="0" lvl="0" marL="0" rtl="0" algn="r">
              <a:spcBef>
                <a:spcPts val="0"/>
              </a:spcBef>
              <a:spcAft>
                <a:spcPts val="0"/>
              </a:spcAft>
              <a:buNone/>
            </a:pPr>
            <a:r>
              <a:t/>
            </a:r>
            <a:endParaRPr b="1" sz="1800">
              <a:solidFill>
                <a:srgbClr val="FFFFFF"/>
              </a:solidFill>
              <a:latin typeface="Roboto Condensed"/>
              <a:ea typeface="Roboto Condensed"/>
              <a:cs typeface="Roboto Condensed"/>
              <a:sym typeface="Roboto Condensed"/>
            </a:endParaRPr>
          </a:p>
          <a:p>
            <a:pPr indent="0" lvl="0" marL="0" rtl="0" algn="r">
              <a:spcBef>
                <a:spcPts val="0"/>
              </a:spcBef>
              <a:spcAft>
                <a:spcPts val="0"/>
              </a:spcAft>
              <a:buNone/>
            </a:pPr>
            <a:r>
              <a:rPr lang="en" sz="1800">
                <a:solidFill>
                  <a:srgbClr val="FFFFFF"/>
                </a:solidFill>
                <a:latin typeface="Roboto Condensed Light"/>
                <a:ea typeface="Roboto Condensed Light"/>
                <a:cs typeface="Roboto Condensed Light"/>
                <a:sym typeface="Roboto Condensed Light"/>
              </a:rPr>
              <a:t>We additionally restructured the given timestamps to include </a:t>
            </a:r>
            <a:r>
              <a:rPr lang="en" sz="1800">
                <a:solidFill>
                  <a:srgbClr val="FFFFFF"/>
                </a:solidFill>
                <a:latin typeface="Roboto Condensed Light"/>
                <a:ea typeface="Roboto Condensed Light"/>
                <a:cs typeface="Roboto Condensed Light"/>
                <a:sym typeface="Roboto Condensed Light"/>
              </a:rPr>
              <a:t>information</a:t>
            </a:r>
            <a:r>
              <a:rPr lang="en" sz="1800">
                <a:solidFill>
                  <a:srgbClr val="FFFFFF"/>
                </a:solidFill>
                <a:latin typeface="Roboto Condensed Light"/>
                <a:ea typeface="Roboto Condensed Light"/>
                <a:cs typeface="Roboto Condensed Light"/>
                <a:sym typeface="Roboto Condensed Light"/>
              </a:rPr>
              <a:t> about the day of the week. </a:t>
            </a:r>
            <a:r>
              <a:rPr b="1" lang="en" sz="1800">
                <a:solidFill>
                  <a:srgbClr val="FFFFFF"/>
                </a:solidFill>
                <a:latin typeface="Roboto Condensed"/>
                <a:ea typeface="Roboto Condensed"/>
                <a:cs typeface="Roboto Condensed"/>
                <a:sym typeface="Roboto Condensed"/>
              </a:rPr>
              <a:t> </a:t>
            </a:r>
            <a:r>
              <a:rPr lang="en" sz="1800">
                <a:solidFill>
                  <a:srgbClr val="FFFFFF"/>
                </a:solidFill>
                <a:latin typeface="Roboto Condensed Light"/>
                <a:ea typeface="Roboto Condensed Light"/>
                <a:cs typeface="Roboto Condensed Light"/>
                <a:sym typeface="Roboto Condensed Light"/>
              </a:rPr>
              <a:t>   </a:t>
            </a:r>
            <a:endParaRPr sz="1800">
              <a:solidFill>
                <a:srgbClr val="FFFFFF"/>
              </a:solidFill>
              <a:latin typeface="Roboto Condensed Light"/>
              <a:ea typeface="Roboto Condensed Light"/>
              <a:cs typeface="Roboto Condensed Light"/>
              <a:sym typeface="Roboto Condensed Light"/>
            </a:endParaRPr>
          </a:p>
          <a:p>
            <a:pPr indent="0" lvl="0" marL="0" rtl="0" algn="r">
              <a:spcBef>
                <a:spcPts val="0"/>
              </a:spcBef>
              <a:spcAft>
                <a:spcPts val="0"/>
              </a:spcAft>
              <a:buNone/>
            </a:pPr>
            <a:r>
              <a:t/>
            </a:r>
            <a:endParaRPr sz="1800">
              <a:solidFill>
                <a:srgbClr val="FFFFFF"/>
              </a:solidFill>
              <a:latin typeface="Roboto Condensed Light"/>
              <a:ea typeface="Roboto Condensed Light"/>
              <a:cs typeface="Roboto Condensed Light"/>
              <a:sym typeface="Roboto Condensed Light"/>
            </a:endParaRPr>
          </a:p>
          <a:p>
            <a:pPr indent="0" lvl="0" marL="0" rtl="0" algn="r">
              <a:spcBef>
                <a:spcPts val="0"/>
              </a:spcBef>
              <a:spcAft>
                <a:spcPts val="0"/>
              </a:spcAft>
              <a:buNone/>
            </a:pPr>
            <a:r>
              <a:t/>
            </a:r>
            <a:endParaRPr sz="1800">
              <a:solidFill>
                <a:srgbClr val="FFFFFF"/>
              </a:solidFill>
              <a:latin typeface="Roboto Condensed Light"/>
              <a:ea typeface="Roboto Condensed Light"/>
              <a:cs typeface="Roboto Condensed Light"/>
              <a:sym typeface="Roboto Condensed Light"/>
            </a:endParaRPr>
          </a:p>
        </p:txBody>
      </p:sp>
      <p:pic>
        <p:nvPicPr>
          <p:cNvPr id="180" name="Google Shape;180;p23"/>
          <p:cNvPicPr preferRelativeResize="0"/>
          <p:nvPr/>
        </p:nvPicPr>
        <p:blipFill>
          <a:blip r:embed="rId3">
            <a:alphaModFix/>
          </a:blip>
          <a:stretch>
            <a:fillRect/>
          </a:stretch>
        </p:blipFill>
        <p:spPr>
          <a:xfrm>
            <a:off x="207300" y="2800114"/>
            <a:ext cx="3046400" cy="202748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4" name="Shape 184"/>
        <p:cNvGrpSpPr/>
        <p:nvPr/>
      </p:nvGrpSpPr>
      <p:grpSpPr>
        <a:xfrm>
          <a:off x="0" y="0"/>
          <a:ext cx="0" cy="0"/>
          <a:chOff x="0" y="0"/>
          <a:chExt cx="0" cy="0"/>
        </a:xfrm>
      </p:grpSpPr>
      <p:sp>
        <p:nvSpPr>
          <p:cNvPr id="185" name="Google Shape;185;p24"/>
          <p:cNvSpPr txBox="1"/>
          <p:nvPr>
            <p:ph type="ctrTitle"/>
          </p:nvPr>
        </p:nvSpPr>
        <p:spPr>
          <a:xfrm flipH="1">
            <a:off x="-100" y="507400"/>
            <a:ext cx="8394900" cy="6705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Pre processing</a:t>
            </a:r>
            <a:endParaRPr/>
          </a:p>
        </p:txBody>
      </p:sp>
      <p:sp>
        <p:nvSpPr>
          <p:cNvPr id="186" name="Google Shape;186;p24"/>
          <p:cNvSpPr txBox="1"/>
          <p:nvPr/>
        </p:nvSpPr>
        <p:spPr>
          <a:xfrm>
            <a:off x="3046300" y="1343100"/>
            <a:ext cx="5739000" cy="3484500"/>
          </a:xfrm>
          <a:prstGeom prst="rect">
            <a:avLst/>
          </a:prstGeom>
          <a:noFill/>
          <a:ln>
            <a:noFill/>
          </a:ln>
        </p:spPr>
        <p:txBody>
          <a:bodyPr anchorCtr="0" anchor="t" bIns="91425" lIns="91425" spcFirstLastPara="1" rIns="91425" wrap="square" tIns="91425">
            <a:noAutofit/>
          </a:bodyPr>
          <a:lstStyle/>
          <a:p>
            <a:pPr indent="-342900" lvl="0" marL="457200" rtl="0" algn="r">
              <a:spcBef>
                <a:spcPts val="0"/>
              </a:spcBef>
              <a:spcAft>
                <a:spcPts val="0"/>
              </a:spcAft>
              <a:buClr>
                <a:srgbClr val="FFFFFF"/>
              </a:buClr>
              <a:buSzPts val="1800"/>
              <a:buChar char="●"/>
            </a:pPr>
            <a:r>
              <a:rPr lang="en" sz="1800">
                <a:solidFill>
                  <a:srgbClr val="FFFFFF"/>
                </a:solidFill>
                <a:latin typeface="Roboto Condensed Light"/>
                <a:ea typeface="Roboto Condensed Light"/>
                <a:cs typeface="Roboto Condensed Light"/>
                <a:sym typeface="Roboto Condensed Light"/>
              </a:rPr>
              <a:t>Add </a:t>
            </a:r>
            <a:r>
              <a:rPr lang="en" sz="1800">
                <a:solidFill>
                  <a:srgbClr val="FFFFFF"/>
                </a:solidFill>
                <a:latin typeface="Roboto Condensed Light"/>
                <a:ea typeface="Roboto Condensed Light"/>
                <a:cs typeface="Roboto Condensed Light"/>
                <a:sym typeface="Roboto Condensed Light"/>
              </a:rPr>
              <a:t>additional</a:t>
            </a:r>
            <a:r>
              <a:rPr lang="en" sz="1800">
                <a:solidFill>
                  <a:srgbClr val="FFFFFF"/>
                </a:solidFill>
                <a:latin typeface="Roboto Condensed Light"/>
                <a:ea typeface="Roboto Condensed Light"/>
                <a:cs typeface="Roboto Condensed Light"/>
                <a:sym typeface="Roboto Condensed Light"/>
              </a:rPr>
              <a:t> H3’s AreaID to given data;</a:t>
            </a:r>
            <a:endParaRPr sz="1800">
              <a:solidFill>
                <a:srgbClr val="FFFFFF"/>
              </a:solidFill>
              <a:latin typeface="Roboto Condensed Light"/>
              <a:ea typeface="Roboto Condensed Light"/>
              <a:cs typeface="Roboto Condensed Light"/>
              <a:sym typeface="Roboto Condensed Light"/>
            </a:endParaRPr>
          </a:p>
          <a:p>
            <a:pPr indent="0" lvl="0" marL="457200" rtl="0" algn="r">
              <a:spcBef>
                <a:spcPts val="0"/>
              </a:spcBef>
              <a:spcAft>
                <a:spcPts val="0"/>
              </a:spcAft>
              <a:buNone/>
            </a:pPr>
            <a:r>
              <a:t/>
            </a:r>
            <a:endParaRPr sz="1800">
              <a:solidFill>
                <a:srgbClr val="FFFFFF"/>
              </a:solidFill>
              <a:latin typeface="Roboto Condensed Light"/>
              <a:ea typeface="Roboto Condensed Light"/>
              <a:cs typeface="Roboto Condensed Light"/>
              <a:sym typeface="Roboto Condensed Light"/>
            </a:endParaRPr>
          </a:p>
          <a:p>
            <a:pPr indent="-342900" lvl="0" marL="457200" rtl="0" algn="r">
              <a:spcBef>
                <a:spcPts val="0"/>
              </a:spcBef>
              <a:spcAft>
                <a:spcPts val="0"/>
              </a:spcAft>
              <a:buClr>
                <a:srgbClr val="FFFFFF"/>
              </a:buClr>
              <a:buSzPts val="1800"/>
              <a:buChar char="●"/>
            </a:pPr>
            <a:r>
              <a:rPr lang="en" sz="1800">
                <a:solidFill>
                  <a:srgbClr val="FFFFFF"/>
                </a:solidFill>
                <a:latin typeface="Roboto Condensed Light"/>
                <a:ea typeface="Roboto Condensed Light"/>
                <a:cs typeface="Roboto Condensed Light"/>
                <a:sym typeface="Roboto Condensed Light"/>
              </a:rPr>
              <a:t>Add information about day of the week to given data; </a:t>
            </a:r>
            <a:r>
              <a:rPr lang="en" sz="1800">
                <a:solidFill>
                  <a:srgbClr val="FFFFFF"/>
                </a:solidFill>
                <a:latin typeface="Roboto Condensed Light"/>
                <a:ea typeface="Roboto Condensed Light"/>
                <a:cs typeface="Roboto Condensed Light"/>
                <a:sym typeface="Roboto Condensed Light"/>
              </a:rPr>
              <a:t>   </a:t>
            </a:r>
            <a:endParaRPr sz="1800">
              <a:solidFill>
                <a:srgbClr val="FFFFFF"/>
              </a:solidFill>
              <a:latin typeface="Roboto Condensed Light"/>
              <a:ea typeface="Roboto Condensed Light"/>
              <a:cs typeface="Roboto Condensed Light"/>
              <a:sym typeface="Roboto Condensed Light"/>
            </a:endParaRPr>
          </a:p>
          <a:p>
            <a:pPr indent="0" lvl="0" marL="0" rtl="0" algn="r">
              <a:spcBef>
                <a:spcPts val="0"/>
              </a:spcBef>
              <a:spcAft>
                <a:spcPts val="0"/>
              </a:spcAft>
              <a:buNone/>
            </a:pPr>
            <a:r>
              <a:t/>
            </a:r>
            <a:endParaRPr sz="1800">
              <a:solidFill>
                <a:srgbClr val="FFFFFF"/>
              </a:solidFill>
              <a:latin typeface="Roboto Condensed Light"/>
              <a:ea typeface="Roboto Condensed Light"/>
              <a:cs typeface="Roboto Condensed Light"/>
              <a:sym typeface="Roboto Condensed Light"/>
            </a:endParaRPr>
          </a:p>
          <a:p>
            <a:pPr indent="0" lvl="0" marL="0" rtl="0" algn="r">
              <a:spcBef>
                <a:spcPts val="0"/>
              </a:spcBef>
              <a:spcAft>
                <a:spcPts val="0"/>
              </a:spcAft>
              <a:buNone/>
            </a:pPr>
            <a:r>
              <a:t/>
            </a:r>
            <a:endParaRPr sz="1800">
              <a:solidFill>
                <a:srgbClr val="FFFFFF"/>
              </a:solidFill>
              <a:latin typeface="Roboto Condensed Light"/>
              <a:ea typeface="Roboto Condensed Light"/>
              <a:cs typeface="Roboto Condensed Light"/>
              <a:sym typeface="Roboto Condensed Light"/>
            </a:endParaRPr>
          </a:p>
        </p:txBody>
      </p:sp>
      <p:pic>
        <p:nvPicPr>
          <p:cNvPr id="187" name="Google Shape;187;p24"/>
          <p:cNvPicPr preferRelativeResize="0"/>
          <p:nvPr/>
        </p:nvPicPr>
        <p:blipFill>
          <a:blip r:embed="rId3">
            <a:alphaModFix/>
          </a:blip>
          <a:stretch>
            <a:fillRect/>
          </a:stretch>
        </p:blipFill>
        <p:spPr>
          <a:xfrm>
            <a:off x="124175" y="2298025"/>
            <a:ext cx="4099825" cy="27285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1" name="Shape 191"/>
        <p:cNvGrpSpPr/>
        <p:nvPr/>
      </p:nvGrpSpPr>
      <p:grpSpPr>
        <a:xfrm>
          <a:off x="0" y="0"/>
          <a:ext cx="0" cy="0"/>
          <a:chOff x="0" y="0"/>
          <a:chExt cx="0" cy="0"/>
        </a:xfrm>
      </p:grpSpPr>
      <p:sp>
        <p:nvSpPr>
          <p:cNvPr id="192" name="Google Shape;192;p25"/>
          <p:cNvSpPr txBox="1"/>
          <p:nvPr>
            <p:ph type="ctrTitle"/>
          </p:nvPr>
        </p:nvSpPr>
        <p:spPr>
          <a:xfrm flipH="1">
            <a:off x="-100" y="507400"/>
            <a:ext cx="8394900" cy="6705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 Temporary </a:t>
            </a:r>
            <a:r>
              <a:rPr lang="en"/>
              <a:t>dimensional</a:t>
            </a:r>
            <a:r>
              <a:rPr lang="en"/>
              <a:t> model</a:t>
            </a:r>
            <a:endParaRPr/>
          </a:p>
        </p:txBody>
      </p:sp>
      <p:sp>
        <p:nvSpPr>
          <p:cNvPr id="193" name="Google Shape;193;p25"/>
          <p:cNvSpPr txBox="1"/>
          <p:nvPr/>
        </p:nvSpPr>
        <p:spPr>
          <a:xfrm>
            <a:off x="3046300" y="1343100"/>
            <a:ext cx="5739000" cy="3484500"/>
          </a:xfrm>
          <a:prstGeom prst="rect">
            <a:avLst/>
          </a:prstGeom>
          <a:noFill/>
          <a:ln>
            <a:noFill/>
          </a:ln>
        </p:spPr>
        <p:txBody>
          <a:bodyPr anchorCtr="0" anchor="t" bIns="91425" lIns="91425" spcFirstLastPara="1" rIns="91425" wrap="square" tIns="91425">
            <a:noAutofit/>
          </a:bodyPr>
          <a:lstStyle/>
          <a:p>
            <a:pPr indent="-342900" lvl="0" marL="457200" rtl="0" algn="r">
              <a:spcBef>
                <a:spcPts val="0"/>
              </a:spcBef>
              <a:spcAft>
                <a:spcPts val="0"/>
              </a:spcAft>
              <a:buClr>
                <a:srgbClr val="FFFFFF"/>
              </a:buClr>
              <a:buSzPts val="1800"/>
              <a:buFont typeface="Roboto Condensed Light"/>
              <a:buChar char="●"/>
            </a:pPr>
            <a:r>
              <a:rPr lang="en" sz="1800">
                <a:solidFill>
                  <a:srgbClr val="FFFFFF"/>
                </a:solidFill>
                <a:latin typeface="Roboto Condensed Light"/>
                <a:ea typeface="Roboto Condensed Light"/>
                <a:cs typeface="Roboto Condensed Light"/>
                <a:sym typeface="Roboto Condensed Light"/>
              </a:rPr>
              <a:t>Necessity for temporary </a:t>
            </a:r>
            <a:r>
              <a:rPr lang="en" sz="1800">
                <a:solidFill>
                  <a:srgbClr val="FFFFFF"/>
                </a:solidFill>
                <a:latin typeface="Roboto Condensed Light"/>
                <a:ea typeface="Roboto Condensed Light"/>
                <a:cs typeface="Roboto Condensed Light"/>
                <a:sym typeface="Roboto Condensed Light"/>
              </a:rPr>
              <a:t>dimensional</a:t>
            </a:r>
            <a:r>
              <a:rPr lang="en" sz="1800">
                <a:solidFill>
                  <a:srgbClr val="FFFFFF"/>
                </a:solidFill>
                <a:latin typeface="Roboto Condensed Light"/>
                <a:ea typeface="Roboto Condensed Light"/>
                <a:cs typeface="Roboto Condensed Light"/>
                <a:sym typeface="Roboto Condensed Light"/>
              </a:rPr>
              <a:t> model to hold our csv data, that reflected the event of passing by an area.</a:t>
            </a:r>
            <a:endParaRPr sz="1800">
              <a:solidFill>
                <a:srgbClr val="FFFFFF"/>
              </a:solidFill>
              <a:latin typeface="Roboto Condensed Light"/>
              <a:ea typeface="Roboto Condensed Light"/>
              <a:cs typeface="Roboto Condensed Light"/>
              <a:sym typeface="Roboto Condensed Light"/>
            </a:endParaRPr>
          </a:p>
          <a:p>
            <a:pPr indent="0" lvl="0" marL="0" rtl="0" algn="r">
              <a:spcBef>
                <a:spcPts val="0"/>
              </a:spcBef>
              <a:spcAft>
                <a:spcPts val="0"/>
              </a:spcAft>
              <a:buNone/>
            </a:pPr>
            <a:r>
              <a:t/>
            </a:r>
            <a:endParaRPr sz="1800">
              <a:solidFill>
                <a:srgbClr val="FFFFFF"/>
              </a:solidFill>
              <a:latin typeface="Roboto Condensed Light"/>
              <a:ea typeface="Roboto Condensed Light"/>
              <a:cs typeface="Roboto Condensed Light"/>
              <a:sym typeface="Roboto Condensed Light"/>
            </a:endParaRPr>
          </a:p>
          <a:p>
            <a:pPr indent="-342900" lvl="0" marL="457200" rtl="0" algn="r">
              <a:spcBef>
                <a:spcPts val="0"/>
              </a:spcBef>
              <a:spcAft>
                <a:spcPts val="0"/>
              </a:spcAft>
              <a:buClr>
                <a:srgbClr val="FFFFFF"/>
              </a:buClr>
              <a:buSzPts val="1800"/>
              <a:buFont typeface="Roboto Condensed Light"/>
              <a:buChar char="●"/>
            </a:pPr>
            <a:r>
              <a:rPr lang="en" sz="1800">
                <a:solidFill>
                  <a:srgbClr val="FFFFFF"/>
                </a:solidFill>
                <a:latin typeface="Roboto Condensed Light"/>
                <a:ea typeface="Roboto Condensed Light"/>
                <a:cs typeface="Roboto Condensed Light"/>
                <a:sym typeface="Roboto Condensed Light"/>
              </a:rPr>
              <a:t>Use of Microsoft SSIS tools to do it </a:t>
            </a:r>
            <a:endParaRPr sz="1800">
              <a:solidFill>
                <a:srgbClr val="FFFFFF"/>
              </a:solidFill>
              <a:latin typeface="Roboto Condensed Light"/>
              <a:ea typeface="Roboto Condensed Light"/>
              <a:cs typeface="Roboto Condensed Light"/>
              <a:sym typeface="Roboto Condensed Light"/>
            </a:endParaRPr>
          </a:p>
        </p:txBody>
      </p:sp>
      <p:pic>
        <p:nvPicPr>
          <p:cNvPr id="194" name="Google Shape;194;p25"/>
          <p:cNvPicPr preferRelativeResize="0"/>
          <p:nvPr/>
        </p:nvPicPr>
        <p:blipFill>
          <a:blip r:embed="rId3">
            <a:alphaModFix/>
          </a:blip>
          <a:stretch>
            <a:fillRect/>
          </a:stretch>
        </p:blipFill>
        <p:spPr>
          <a:xfrm>
            <a:off x="380450" y="2571750"/>
            <a:ext cx="4357274" cy="21786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ech Startup by Slidesgo">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